
<file path=[Content_Types].xml><?xml version="1.0" encoding="utf-8"?>
<Types xmlns="http://schemas.openxmlformats.org/package/2006/content-types">
  <Default Extension="xml" ContentType="application/xml"/>
  <Default Extension="png&amp;ehk=2yOvZ8Ph6Z" ContentType="image/png"/>
  <Default Extension="svg" ContentType="image/svg+xml"/>
  <Default Extension="jpeg" ContentType="image/jpeg"/>
  <Default Extension="jpg" ContentType="image/jpeg"/>
  <Default Extension="emf" ContentType="image/x-emf"/>
  <Default Extension="png&amp;ehk=tSWy2GE" ContentType="image/png"/>
  <Default Extension="png&amp;ehk=UHXXgbBv9kk7hMLpytqvsw&amp;r=0&amp;pid=OfficeInsert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24" r:id="rId2"/>
  </p:sldMasterIdLst>
  <p:notesMasterIdLst>
    <p:notesMasterId r:id="rId36"/>
  </p:notesMasterIdLst>
  <p:handoutMasterIdLst>
    <p:handoutMasterId r:id="rId37"/>
  </p:handoutMasterIdLst>
  <p:sldIdLst>
    <p:sldId id="573" r:id="rId3"/>
    <p:sldId id="1150" r:id="rId4"/>
    <p:sldId id="1196" r:id="rId5"/>
    <p:sldId id="1197" r:id="rId6"/>
    <p:sldId id="1198" r:id="rId7"/>
    <p:sldId id="1199" r:id="rId8"/>
    <p:sldId id="1200" r:id="rId9"/>
    <p:sldId id="1187" r:id="rId10"/>
    <p:sldId id="1188" r:id="rId11"/>
    <p:sldId id="1186" r:id="rId12"/>
    <p:sldId id="1171" r:id="rId13"/>
    <p:sldId id="1159" r:id="rId14"/>
    <p:sldId id="1161" r:id="rId15"/>
    <p:sldId id="1160" r:id="rId16"/>
    <p:sldId id="1162" r:id="rId17"/>
    <p:sldId id="1172" r:id="rId18"/>
    <p:sldId id="1166" r:id="rId19"/>
    <p:sldId id="1189" r:id="rId20"/>
    <p:sldId id="1190" r:id="rId21"/>
    <p:sldId id="1193" r:id="rId22"/>
    <p:sldId id="1169" r:id="rId23"/>
    <p:sldId id="1173" r:id="rId24"/>
    <p:sldId id="1174" r:id="rId25"/>
    <p:sldId id="1175" r:id="rId26"/>
    <p:sldId id="1176" r:id="rId27"/>
    <p:sldId id="1191" r:id="rId28"/>
    <p:sldId id="1192" r:id="rId29"/>
    <p:sldId id="1177" r:id="rId30"/>
    <p:sldId id="1180" r:id="rId31"/>
    <p:sldId id="1181" r:id="rId32"/>
    <p:sldId id="1182" r:id="rId33"/>
    <p:sldId id="1183" r:id="rId34"/>
    <p:sldId id="11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80BC25"/>
    <a:srgbClr val="3264FB"/>
    <a:srgbClr val="367BBA"/>
    <a:srgbClr val="6699FF"/>
    <a:srgbClr val="00B050"/>
    <a:srgbClr val="B3B3FF"/>
    <a:srgbClr val="2A2B25"/>
    <a:srgbClr val="220076"/>
    <a:srgbClr val="001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B159E-A8BE-4E08-8419-D8FEFC01ACD7}" v="2" dt="2017-10-12T00:54:07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8" autoAdjust="0"/>
    <p:restoredTop sz="78875" autoAdjust="0"/>
  </p:normalViewPr>
  <p:slideViewPr>
    <p:cSldViewPr snapToGrid="0" snapToObjects="1">
      <p:cViewPr varScale="1">
        <p:scale>
          <a:sx n="88" d="100"/>
          <a:sy n="88" d="100"/>
        </p:scale>
        <p:origin x="24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58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6/11/relationships/changesInfo" Target="changesInfos/changesInfo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Parasar" userId="8ef33580f5cde74e" providerId="LiveId" clId="{D5AB159E-A8BE-4E08-8419-D8FEFC01ACD7}"/>
    <pc:docChg chg="undo redo custSel addSld delSld modSld sldOrd">
      <pc:chgData name="Mayank Parasar" userId="8ef33580f5cde74e" providerId="LiveId" clId="{D5AB159E-A8BE-4E08-8419-D8FEFC01ACD7}" dt="2017-10-12T00:54:07.512" v="8827" actId="20577"/>
      <pc:docMkLst>
        <pc:docMk/>
      </pc:docMkLst>
      <pc:sldChg chg="addSp delSp modSp delAnim modAnim">
        <pc:chgData name="Mayank Parasar" userId="8ef33580f5cde74e" providerId="LiveId" clId="{D5AB159E-A8BE-4E08-8419-D8FEFC01ACD7}" dt="2017-10-11T17:19:53.506" v="8786" actId="478"/>
        <pc:sldMkLst>
          <pc:docMk/>
          <pc:sldMk cId="3654787347" sldId="1150"/>
        </pc:sldMkLst>
        <pc:spChg chg="add mod">
          <ac:chgData name="Mayank Parasar" userId="8ef33580f5cde74e" providerId="LiveId" clId="{D5AB159E-A8BE-4E08-8419-D8FEFC01ACD7}" dt="2017-10-11T15:18:00.673" v="7401" actId="1076"/>
          <ac:spMkLst>
            <pc:docMk/>
            <pc:sldMk cId="3654787347" sldId="1150"/>
            <ac:spMk id="7" creationId="{4176E108-2AF1-48DD-827C-CEDFA87DB7EC}"/>
          </ac:spMkLst>
        </pc:spChg>
        <pc:spChg chg="del">
          <ac:chgData name="Mayank Parasar" userId="8ef33580f5cde74e" providerId="LiveId" clId="{D5AB159E-A8BE-4E08-8419-D8FEFC01ACD7}" dt="2017-10-11T04:51:19.385" v="6138" actId="478"/>
          <ac:spMkLst>
            <pc:docMk/>
            <pc:sldMk cId="3654787347" sldId="1150"/>
            <ac:spMk id="8" creationId="{00000000-0000-0000-0000-000000000000}"/>
          </ac:spMkLst>
        </pc:spChg>
        <pc:spChg chg="add del mod">
          <ac:chgData name="Mayank Parasar" userId="8ef33580f5cde74e" providerId="LiveId" clId="{D5AB159E-A8BE-4E08-8419-D8FEFC01ACD7}" dt="2017-10-08T21:06:39.104" v="5223" actId="478"/>
          <ac:spMkLst>
            <pc:docMk/>
            <pc:sldMk cId="3654787347" sldId="1150"/>
            <ac:spMk id="9" creationId="{B33A4C20-D2B7-4121-AE98-2D75A238FE39}"/>
          </ac:spMkLst>
        </pc:spChg>
        <pc:spChg chg="add del mod">
          <ac:chgData name="Mayank Parasar" userId="8ef33580f5cde74e" providerId="LiveId" clId="{D5AB159E-A8BE-4E08-8419-D8FEFC01ACD7}" dt="2017-10-11T04:50:44.920" v="6130" actId="478"/>
          <ac:spMkLst>
            <pc:docMk/>
            <pc:sldMk cId="3654787347" sldId="1150"/>
            <ac:spMk id="9" creationId="{E1B4D194-C8BD-457C-9664-A009A0C499EE}"/>
          </ac:spMkLst>
        </pc:spChg>
        <pc:spChg chg="add del mod">
          <ac:chgData name="Mayank Parasar" userId="8ef33580f5cde74e" providerId="LiveId" clId="{D5AB159E-A8BE-4E08-8419-D8FEFC01ACD7}" dt="2017-10-11T04:48:54.319" v="6071" actId="478"/>
          <ac:spMkLst>
            <pc:docMk/>
            <pc:sldMk cId="3654787347" sldId="1150"/>
            <ac:spMk id="10" creationId="{0FFFBBA5-85A9-4A47-BB20-2136B7A8E51D}"/>
          </ac:spMkLst>
        </pc:spChg>
        <pc:spChg chg="add del mod">
          <ac:chgData name="Mayank Parasar" userId="8ef33580f5cde74e" providerId="LiveId" clId="{D5AB159E-A8BE-4E08-8419-D8FEFC01ACD7}" dt="2017-10-11T04:50:47.736" v="6131" actId="478"/>
          <ac:spMkLst>
            <pc:docMk/>
            <pc:sldMk cId="3654787347" sldId="1150"/>
            <ac:spMk id="11" creationId="{1764DCD3-25C9-436A-92BB-266BE6775829}"/>
          </ac:spMkLst>
        </pc:spChg>
        <pc:spChg chg="add del mod">
          <ac:chgData name="Mayank Parasar" userId="8ef33580f5cde74e" providerId="LiveId" clId="{D5AB159E-A8BE-4E08-8419-D8FEFC01ACD7}" dt="2017-10-08T21:06:42.199" v="5225" actId="478"/>
          <ac:spMkLst>
            <pc:docMk/>
            <pc:sldMk cId="3654787347" sldId="1150"/>
            <ac:spMk id="11" creationId="{A76A83A4-382E-4E1F-A49D-21511B46E38F}"/>
          </ac:spMkLst>
        </pc:spChg>
        <pc:spChg chg="add del mod">
          <ac:chgData name="Mayank Parasar" userId="8ef33580f5cde74e" providerId="LiveId" clId="{D5AB159E-A8BE-4E08-8419-D8FEFC01ACD7}" dt="2017-10-11T04:50:04.742" v="6090" actId="478"/>
          <ac:spMkLst>
            <pc:docMk/>
            <pc:sldMk cId="3654787347" sldId="1150"/>
            <ac:spMk id="12" creationId="{791B94F9-2C8C-4DFF-983C-FA9960A5CAAD}"/>
          </ac:spMkLst>
        </pc:spChg>
        <pc:spChg chg="add del mod">
          <ac:chgData name="Mayank Parasar" userId="8ef33580f5cde74e" providerId="LiveId" clId="{D5AB159E-A8BE-4E08-8419-D8FEFC01ACD7}" dt="2017-10-11T04:48:56.415" v="6072" actId="478"/>
          <ac:spMkLst>
            <pc:docMk/>
            <pc:sldMk cId="3654787347" sldId="1150"/>
            <ac:spMk id="13" creationId="{3B57C88C-DC31-4AC6-9DDA-4DD33873FAF6}"/>
          </ac:spMkLst>
        </pc:spChg>
        <pc:spChg chg="add del mod">
          <ac:chgData name="Mayank Parasar" userId="8ef33580f5cde74e" providerId="LiveId" clId="{D5AB159E-A8BE-4E08-8419-D8FEFC01ACD7}" dt="2017-10-08T21:15:30.835" v="5227" actId="1076"/>
          <ac:spMkLst>
            <pc:docMk/>
            <pc:sldMk cId="3654787347" sldId="1150"/>
            <ac:spMk id="13" creationId="{40D43414-B292-4D96-BEBA-6E9BC275294A}"/>
          </ac:spMkLst>
        </pc:spChg>
        <pc:spChg chg="add mod">
          <ac:chgData name="Mayank Parasar" userId="8ef33580f5cde74e" providerId="LiveId" clId="{D5AB159E-A8BE-4E08-8419-D8FEFC01ACD7}" dt="2017-10-11T15:16:30.279" v="7376" actId="14100"/>
          <ac:spMkLst>
            <pc:docMk/>
            <pc:sldMk cId="3654787347" sldId="1150"/>
            <ac:spMk id="14" creationId="{7165D12D-2B3F-4B75-878D-7DA96DFD2460}"/>
          </ac:spMkLst>
        </pc:spChg>
        <pc:spChg chg="add mod">
          <ac:chgData name="Mayank Parasar" userId="8ef33580f5cde74e" providerId="LiveId" clId="{D5AB159E-A8BE-4E08-8419-D8FEFC01ACD7}" dt="2017-10-11T15:14:18.464" v="7350" actId="1076"/>
          <ac:spMkLst>
            <pc:docMk/>
            <pc:sldMk cId="3654787347" sldId="1150"/>
            <ac:spMk id="15" creationId="{9430656F-D401-447C-9E62-0D59F781CCD9}"/>
          </ac:spMkLst>
        </pc:spChg>
        <pc:spChg chg="add del mod">
          <ac:chgData name="Mayank Parasar" userId="8ef33580f5cde74e" providerId="LiveId" clId="{D5AB159E-A8BE-4E08-8419-D8FEFC01ACD7}" dt="2017-10-08T21:18:59.574" v="5231" actId="478"/>
          <ac:spMkLst>
            <pc:docMk/>
            <pc:sldMk cId="3654787347" sldId="1150"/>
            <ac:spMk id="17" creationId="{C7803D48-BE62-4AAB-8361-64D4B4F26BFB}"/>
          </ac:spMkLst>
        </pc:spChg>
        <pc:spChg chg="add mod">
          <ac:chgData name="Mayank Parasar" userId="8ef33580f5cde74e" providerId="LiveId" clId="{D5AB159E-A8BE-4E08-8419-D8FEFC01ACD7}" dt="2017-10-11T15:13:45.579" v="7345" actId="1076"/>
          <ac:spMkLst>
            <pc:docMk/>
            <pc:sldMk cId="3654787347" sldId="1150"/>
            <ac:spMk id="232" creationId="{C66FDB5F-54F4-4251-A519-129B5B752766}"/>
          </ac:spMkLst>
        </pc:spChg>
        <pc:spChg chg="add mod">
          <ac:chgData name="Mayank Parasar" userId="8ef33580f5cde74e" providerId="LiveId" clId="{D5AB159E-A8BE-4E08-8419-D8FEFC01ACD7}" dt="2017-10-11T15:12:21.011" v="7301" actId="1076"/>
          <ac:spMkLst>
            <pc:docMk/>
            <pc:sldMk cId="3654787347" sldId="1150"/>
            <ac:spMk id="233" creationId="{EA6C7FED-3168-4808-8627-AFB95AC12ECB}"/>
          </ac:spMkLst>
        </pc:spChg>
        <pc:spChg chg="add mod">
          <ac:chgData name="Mayank Parasar" userId="8ef33580f5cde74e" providerId="LiveId" clId="{D5AB159E-A8BE-4E08-8419-D8FEFC01ACD7}" dt="2017-10-11T15:17:26.230" v="7392" actId="1076"/>
          <ac:spMkLst>
            <pc:docMk/>
            <pc:sldMk cId="3654787347" sldId="1150"/>
            <ac:spMk id="234" creationId="{8D458E8F-1153-4828-9F8C-E87CF0D64073}"/>
          </ac:spMkLst>
        </pc:spChg>
        <pc:spChg chg="add mod">
          <ac:chgData name="Mayank Parasar" userId="8ef33580f5cde74e" providerId="LiveId" clId="{D5AB159E-A8BE-4E08-8419-D8FEFC01ACD7}" dt="2017-10-11T15:13:13.587" v="7342" actId="1076"/>
          <ac:spMkLst>
            <pc:docMk/>
            <pc:sldMk cId="3654787347" sldId="1150"/>
            <ac:spMk id="235" creationId="{CCF0833B-37A2-4B42-B45C-BE0A0551EAC9}"/>
          </ac:spMkLst>
        </pc:spChg>
        <pc:spChg chg="add mod">
          <ac:chgData name="Mayank Parasar" userId="8ef33580f5cde74e" providerId="LiveId" clId="{D5AB159E-A8BE-4E08-8419-D8FEFC01ACD7}" dt="2017-10-11T15:11:53.207" v="7295" actId="1076"/>
          <ac:spMkLst>
            <pc:docMk/>
            <pc:sldMk cId="3654787347" sldId="1150"/>
            <ac:spMk id="236" creationId="{CEB3B513-B6BD-4359-8D30-251D5F53F252}"/>
          </ac:spMkLst>
        </pc:spChg>
        <pc:spChg chg="add mod">
          <ac:chgData name="Mayank Parasar" userId="8ef33580f5cde74e" providerId="LiveId" clId="{D5AB159E-A8BE-4E08-8419-D8FEFC01ACD7}" dt="2017-10-11T15:15:59.965" v="7371" actId="1076"/>
          <ac:spMkLst>
            <pc:docMk/>
            <pc:sldMk cId="3654787347" sldId="1150"/>
            <ac:spMk id="237" creationId="{0488361B-29FC-49DC-8BB7-7EC06C6DB1E3}"/>
          </ac:spMkLst>
        </pc:spChg>
        <pc:spChg chg="add mod">
          <ac:chgData name="Mayank Parasar" userId="8ef33580f5cde74e" providerId="LiveId" clId="{D5AB159E-A8BE-4E08-8419-D8FEFC01ACD7}" dt="2017-10-11T15:18:12.798" v="7403" actId="14100"/>
          <ac:spMkLst>
            <pc:docMk/>
            <pc:sldMk cId="3654787347" sldId="1150"/>
            <ac:spMk id="238" creationId="{2CCDF9E9-0965-4670-BE04-F4D7F0E897BF}"/>
          </ac:spMkLst>
        </pc:spChg>
        <pc:spChg chg="add mod">
          <ac:chgData name="Mayank Parasar" userId="8ef33580f5cde74e" providerId="LiveId" clId="{D5AB159E-A8BE-4E08-8419-D8FEFC01ACD7}" dt="2017-10-11T15:17:53.245" v="7399" actId="14100"/>
          <ac:spMkLst>
            <pc:docMk/>
            <pc:sldMk cId="3654787347" sldId="1150"/>
            <ac:spMk id="239" creationId="{F5B8363C-A297-4B18-9867-00E0D983728E}"/>
          </ac:spMkLst>
        </pc:spChg>
        <pc:spChg chg="add mod">
          <ac:chgData name="Mayank Parasar" userId="8ef33580f5cde74e" providerId="LiveId" clId="{D5AB159E-A8BE-4E08-8419-D8FEFC01ACD7}" dt="2017-10-11T15:17:16.590" v="7390" actId="14100"/>
          <ac:spMkLst>
            <pc:docMk/>
            <pc:sldMk cId="3654787347" sldId="1150"/>
            <ac:spMk id="240" creationId="{876B8BBD-AFD1-461E-BF75-18CECCB78BE6}"/>
          </ac:spMkLst>
        </pc:spChg>
        <pc:spChg chg="add mod">
          <ac:chgData name="Mayank Parasar" userId="8ef33580f5cde74e" providerId="LiveId" clId="{D5AB159E-A8BE-4E08-8419-D8FEFC01ACD7}" dt="2017-10-11T15:18:35.960" v="7413" actId="1035"/>
          <ac:spMkLst>
            <pc:docMk/>
            <pc:sldMk cId="3654787347" sldId="1150"/>
            <ac:spMk id="241" creationId="{B8076107-A487-4277-8981-AAA5E9071D23}"/>
          </ac:spMkLst>
        </pc:spChg>
        <pc:spChg chg="add mod">
          <ac:chgData name="Mayank Parasar" userId="8ef33580f5cde74e" providerId="LiveId" clId="{D5AB159E-A8BE-4E08-8419-D8FEFC01ACD7}" dt="2017-10-11T17:17:08.053" v="8720" actId="478"/>
          <ac:spMkLst>
            <pc:docMk/>
            <pc:sldMk cId="3654787347" sldId="1150"/>
            <ac:spMk id="244" creationId="{AC5FF2CA-CF31-4F12-9ED0-9D424D5D8998}"/>
          </ac:spMkLst>
        </pc:spChg>
        <pc:spChg chg="add mod">
          <ac:chgData name="Mayank Parasar" userId="8ef33580f5cde74e" providerId="LiveId" clId="{D5AB159E-A8BE-4E08-8419-D8FEFC01ACD7}" dt="2017-10-11T17:17:18.588" v="8722" actId="1076"/>
          <ac:spMkLst>
            <pc:docMk/>
            <pc:sldMk cId="3654787347" sldId="1150"/>
            <ac:spMk id="245" creationId="{BABE82DC-C737-4D56-BFE0-24044EB1431D}"/>
          </ac:spMkLst>
        </pc:spChg>
        <pc:spChg chg="add mod">
          <ac:chgData name="Mayank Parasar" userId="8ef33580f5cde74e" providerId="LiveId" clId="{D5AB159E-A8BE-4E08-8419-D8FEFC01ACD7}" dt="2017-10-11T17:18:51.248" v="8784" actId="1037"/>
          <ac:spMkLst>
            <pc:docMk/>
            <pc:sldMk cId="3654787347" sldId="1150"/>
            <ac:spMk id="246" creationId="{3AA7E72B-53C9-49EA-B826-B85C5D3B54D5}"/>
          </ac:spMkLst>
        </pc:spChg>
        <pc:grpChg chg="add mod ord">
          <ac:chgData name="Mayank Parasar" userId="8ef33580f5cde74e" providerId="LiveId" clId="{D5AB159E-A8BE-4E08-8419-D8FEFC01ACD7}" dt="2017-10-11T15:18:21.521" v="7406" actId="1076"/>
          <ac:grpSpMkLst>
            <pc:docMk/>
            <pc:sldMk cId="3654787347" sldId="1150"/>
            <ac:grpSpMk id="16" creationId="{24E663A0-A7B9-4EA7-91A5-2FE4D3996056}"/>
          </ac:grpSpMkLst>
        </pc:grpChg>
        <pc:grpChg chg="add mod">
          <ac:chgData name="Mayank Parasar" userId="8ef33580f5cde74e" providerId="LiveId" clId="{D5AB159E-A8BE-4E08-8419-D8FEFC01ACD7}" dt="2017-10-11T17:07:02.613" v="8578" actId="1076"/>
          <ac:grpSpMkLst>
            <pc:docMk/>
            <pc:sldMk cId="3654787347" sldId="1150"/>
            <ac:grpSpMk id="217" creationId="{3B87B3EA-8AF0-468B-B6A2-641E2C64DC9B}"/>
          </ac:grpSpMkLst>
        </pc:grpChg>
        <pc:grpChg chg="add mod">
          <ac:chgData name="Mayank Parasar" userId="8ef33580f5cde74e" providerId="LiveId" clId="{D5AB159E-A8BE-4E08-8419-D8FEFC01ACD7}" dt="2017-10-11T15:13:30.646" v="7344" actId="14100"/>
          <ac:grpSpMkLst>
            <pc:docMk/>
            <pc:sldMk cId="3654787347" sldId="1150"/>
            <ac:grpSpMk id="220" creationId="{8A346CD0-DAF7-476F-A561-FF443BCD7E12}"/>
          </ac:grpSpMkLst>
        </pc:grpChg>
        <pc:grpChg chg="add mod">
          <ac:chgData name="Mayank Parasar" userId="8ef33580f5cde74e" providerId="LiveId" clId="{D5AB159E-A8BE-4E08-8419-D8FEFC01ACD7}" dt="2017-10-11T15:13:05.567" v="7341" actId="1035"/>
          <ac:grpSpMkLst>
            <pc:docMk/>
            <pc:sldMk cId="3654787347" sldId="1150"/>
            <ac:grpSpMk id="223" creationId="{97EEDD2C-E3DD-49A6-95BD-C73597A55E3D}"/>
          </ac:grpSpMkLst>
        </pc:grpChg>
        <pc:grpChg chg="add mod">
          <ac:chgData name="Mayank Parasar" userId="8ef33580f5cde74e" providerId="LiveId" clId="{D5AB159E-A8BE-4E08-8419-D8FEFC01ACD7}" dt="2017-10-11T15:12:14.739" v="7300" actId="1076"/>
          <ac:grpSpMkLst>
            <pc:docMk/>
            <pc:sldMk cId="3654787347" sldId="1150"/>
            <ac:grpSpMk id="226" creationId="{83A99431-0038-4149-89BC-99A80583637E}"/>
          </ac:grpSpMkLst>
        </pc:grpChg>
        <pc:grpChg chg="add mod">
          <ac:chgData name="Mayank Parasar" userId="8ef33580f5cde74e" providerId="LiveId" clId="{D5AB159E-A8BE-4E08-8419-D8FEFC01ACD7}" dt="2017-10-11T15:15:11.438" v="7358" actId="1076"/>
          <ac:grpSpMkLst>
            <pc:docMk/>
            <pc:sldMk cId="3654787347" sldId="1150"/>
            <ac:grpSpMk id="229" creationId="{DBFCBD4F-9054-46B2-B3EE-36F75D446720}"/>
          </ac:grpSpMkLst>
        </pc:grpChg>
        <pc:picChg chg="del mod">
          <ac:chgData name="Mayank Parasar" userId="8ef33580f5cde74e" providerId="LiveId" clId="{D5AB159E-A8BE-4E08-8419-D8FEFC01ACD7}" dt="2017-10-08T21:14:51.596" v="5226" actId="478"/>
          <ac:picMkLst>
            <pc:docMk/>
            <pc:sldMk cId="3654787347" sldId="1150"/>
            <ac:picMk id="7" creationId="{00000000-0000-0000-0000-000000000000}"/>
          </ac:picMkLst>
        </pc:picChg>
        <pc:picChg chg="del mod">
          <ac:chgData name="Mayank Parasar" userId="8ef33580f5cde74e" providerId="LiveId" clId="{D5AB159E-A8BE-4E08-8419-D8FEFC01ACD7}" dt="2017-10-08T21:05:20.335" v="5195" actId="478"/>
          <ac:picMkLst>
            <pc:docMk/>
            <pc:sldMk cId="3654787347" sldId="1150"/>
            <ac:picMk id="10" creationId="{00000000-0000-0000-0000-000000000000}"/>
          </ac:picMkLst>
        </pc:picChg>
        <pc:picChg chg="add del mod modCrop">
          <ac:chgData name="Mayank Parasar" userId="8ef33580f5cde74e" providerId="LiveId" clId="{D5AB159E-A8BE-4E08-8419-D8FEFC01ACD7}" dt="2017-10-08T21:18:53.269" v="5230" actId="478"/>
          <ac:picMkLst>
            <pc:docMk/>
            <pc:sldMk cId="3654787347" sldId="1150"/>
            <ac:picMk id="15" creationId="{5DFA5296-38F2-43D7-B6A4-BCD48DC6B2AE}"/>
          </ac:picMkLst>
        </pc:picChg>
        <pc:picChg chg="add del mod">
          <ac:chgData name="Mayank Parasar" userId="8ef33580f5cde74e" providerId="LiveId" clId="{D5AB159E-A8BE-4E08-8419-D8FEFC01ACD7}" dt="2017-10-08T21:19:44.202" v="5234" actId="478"/>
          <ac:picMkLst>
            <pc:docMk/>
            <pc:sldMk cId="3654787347" sldId="1150"/>
            <ac:picMk id="19" creationId="{949AF4A1-78DC-40AD-BB3A-B14F815A5F46}"/>
          </ac:picMkLst>
        </pc:picChg>
        <pc:picChg chg="add del mod modCrop">
          <ac:chgData name="Mayank Parasar" userId="8ef33580f5cde74e" providerId="LiveId" clId="{D5AB159E-A8BE-4E08-8419-D8FEFC01ACD7}" dt="2017-10-11T15:06:59.089" v="7254" actId="732"/>
          <ac:picMkLst>
            <pc:docMk/>
            <pc:sldMk cId="3654787347" sldId="1150"/>
            <ac:picMk id="21" creationId="{5161A913-7A2F-4374-A314-DA70ADD11FFA}"/>
          </ac:picMkLst>
        </pc:picChg>
        <pc:picChg chg="add mod">
          <ac:chgData name="Mayank Parasar" userId="8ef33580f5cde74e" providerId="LiveId" clId="{D5AB159E-A8BE-4E08-8419-D8FEFC01ACD7}" dt="2017-10-11T17:16:12.949" v="8702" actId="14100"/>
          <ac:picMkLst>
            <pc:docMk/>
            <pc:sldMk cId="3654787347" sldId="1150"/>
            <ac:picMk id="243" creationId="{54830568-04DE-4575-9302-9B46ED2C1535}"/>
          </ac:picMkLst>
        </pc:picChg>
      </pc:sldChg>
      <pc:sldChg chg="del">
        <pc:chgData name="Mayank Parasar" userId="8ef33580f5cde74e" providerId="LiveId" clId="{D5AB159E-A8BE-4E08-8419-D8FEFC01ACD7}" dt="2017-10-08T22:08:13.241" v="5510" actId="2696"/>
        <pc:sldMkLst>
          <pc:docMk/>
          <pc:sldMk cId="1948218074" sldId="1151"/>
        </pc:sldMkLst>
      </pc:sldChg>
      <pc:sldChg chg="addSp delSp modSp modAnim modNotesTx">
        <pc:chgData name="Mayank Parasar" userId="8ef33580f5cde74e" providerId="LiveId" clId="{D5AB159E-A8BE-4E08-8419-D8FEFC01ACD7}" dt="2017-10-12T00:47:34.045" v="8826" actId="20577"/>
        <pc:sldMkLst>
          <pc:docMk/>
          <pc:sldMk cId="1822042848" sldId="1159"/>
        </pc:sldMkLst>
        <pc:spChg chg="mod">
          <ac:chgData name="Mayank Parasar" userId="8ef33580f5cde74e" providerId="LiveId" clId="{D5AB159E-A8BE-4E08-8419-D8FEFC01ACD7}" dt="2017-10-12T00:47:34.045" v="8826" actId="20577"/>
          <ac:spMkLst>
            <pc:docMk/>
            <pc:sldMk cId="1822042848" sldId="1159"/>
            <ac:spMk id="2" creationId="{7A555294-5D14-451A-9644-B5AEEE78054F}"/>
          </ac:spMkLst>
        </pc:spChg>
        <pc:spChg chg="del mod">
          <ac:chgData name="Mayank Parasar" userId="8ef33580f5cde74e" providerId="LiveId" clId="{D5AB159E-A8BE-4E08-8419-D8FEFC01ACD7}" dt="2017-10-08T23:56:15.254" v="5657" actId="478"/>
          <ac:spMkLst>
            <pc:docMk/>
            <pc:sldMk cId="1822042848" sldId="1159"/>
            <ac:spMk id="9" creationId="{330DDC30-0C89-4D68-8026-0C44CCA6A431}"/>
          </ac:spMkLst>
        </pc:spChg>
        <pc:spChg chg="add mod">
          <ac:chgData name="Mayank Parasar" userId="8ef33580f5cde74e" providerId="LiveId" clId="{D5AB159E-A8BE-4E08-8419-D8FEFC01ACD7}" dt="2017-10-08T23:58:40.473" v="5694" actId="20577"/>
          <ac:spMkLst>
            <pc:docMk/>
            <pc:sldMk cId="1822042848" sldId="1159"/>
            <ac:spMk id="26" creationId="{8F5A4611-43D9-4418-BFB8-94F9A104A34E}"/>
          </ac:spMkLst>
        </pc:spChg>
      </pc:sldChg>
      <pc:sldChg chg="addSp delSp modSp modAnim modNotesTx">
        <pc:chgData name="Mayank Parasar" userId="8ef33580f5cde74e" providerId="LiveId" clId="{D5AB159E-A8BE-4E08-8419-D8FEFC01ACD7}" dt="2017-10-11T17:23:52.432" v="8804" actId="6549"/>
        <pc:sldMkLst>
          <pc:docMk/>
          <pc:sldMk cId="2119362855" sldId="1160"/>
        </pc:sldMkLst>
        <pc:spChg chg="mod">
          <ac:chgData name="Mayank Parasar" userId="8ef33580f5cde74e" providerId="LiveId" clId="{D5AB159E-A8BE-4E08-8419-D8FEFC01ACD7}" dt="2017-10-11T17:23:52.432" v="8804" actId="6549"/>
          <ac:spMkLst>
            <pc:docMk/>
            <pc:sldMk cId="2119362855" sldId="1160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02T04:31:45.879" v="1457" actId="1076"/>
          <ac:spMkLst>
            <pc:docMk/>
            <pc:sldMk cId="2119362855" sldId="1160"/>
            <ac:spMk id="3" creationId="{2C989B82-1642-4183-BDA1-93BB4916E138}"/>
          </ac:spMkLst>
        </pc:spChg>
        <pc:spChg chg="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7" creationId="{00000000-0000-0000-0000-000000000000}"/>
          </ac:spMkLst>
        </pc:spChg>
        <pc:spChg chg="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8" creationId="{00000000-0000-0000-0000-000000000000}"/>
          </ac:spMkLst>
        </pc:spChg>
        <pc:spChg chg="del">
          <ac:chgData name="Mayank Parasar" userId="8ef33580f5cde74e" providerId="LiveId" clId="{D5AB159E-A8BE-4E08-8419-D8FEFC01ACD7}" dt="2017-10-02T04:29:57.440" v="1447" actId="478"/>
          <ac:spMkLst>
            <pc:docMk/>
            <pc:sldMk cId="2119362855" sldId="1160"/>
            <ac:spMk id="9" creationId="{00000000-0000-0000-0000-000000000000}"/>
          </ac:spMkLst>
        </pc:spChg>
        <pc:spChg chg="add mod or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12" creationId="{A28E3AEE-BFB4-4E6B-B35D-D7F7AF0EC361}"/>
          </ac:spMkLst>
        </pc:spChg>
        <pc:spChg chg="add 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13" creationId="{32038A6D-DD46-4C1E-A141-9879DEA8629E}"/>
          </ac:spMkLst>
        </pc:spChg>
        <pc:spChg chg="add 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14" creationId="{44345C06-5441-48A5-8D1D-663F7D7D4007}"/>
          </ac:spMkLst>
        </pc:spChg>
        <pc:spChg chg="add 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15" creationId="{87620D26-3F58-4DB3-9025-E85878A1ABB4}"/>
          </ac:spMkLst>
        </pc:spChg>
        <pc:spChg chg="add 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16" creationId="{D8526788-D1C7-42C4-BEA8-D5444E01AACF}"/>
          </ac:spMkLst>
        </pc:spChg>
        <pc:spChg chg="add mod">
          <ac:chgData name="Mayank Parasar" userId="8ef33580f5cde74e" providerId="LiveId" clId="{D5AB159E-A8BE-4E08-8419-D8FEFC01ACD7}" dt="2017-10-02T04:49:35.980" v="1659" actId="1076"/>
          <ac:spMkLst>
            <pc:docMk/>
            <pc:sldMk cId="2119362855" sldId="1160"/>
            <ac:spMk id="17" creationId="{98E3A388-A213-448D-B1F0-EE2735F08152}"/>
          </ac:spMkLst>
        </pc:spChg>
        <pc:spChg chg="add mod">
          <ac:chgData name="Mayank Parasar" userId="8ef33580f5cde74e" providerId="LiveId" clId="{D5AB159E-A8BE-4E08-8419-D8FEFC01ACD7}" dt="2017-10-09T01:23:54.600" v="5849" actId="14100"/>
          <ac:spMkLst>
            <pc:docMk/>
            <pc:sldMk cId="2119362855" sldId="1160"/>
            <ac:spMk id="26" creationId="{4840D667-84BF-498A-965A-21192D5B93AA}"/>
          </ac:spMkLst>
        </pc:spChg>
        <pc:spChg chg="add mod">
          <ac:chgData name="Mayank Parasar" userId="8ef33580f5cde74e" providerId="LiveId" clId="{D5AB159E-A8BE-4E08-8419-D8FEFC01ACD7}" dt="2017-10-09T01:23:32.687" v="5832" actId="1076"/>
          <ac:spMkLst>
            <pc:docMk/>
            <pc:sldMk cId="2119362855" sldId="1160"/>
            <ac:spMk id="29" creationId="{044C91F7-9F25-4CBF-9F2C-EC167A3978BF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43" creationId="{5DF3AEFB-D5AC-4536-9A58-E1C707B92665}"/>
          </ac:spMkLst>
        </pc:spChg>
        <pc:spChg chg="add del mod ord">
          <ac:chgData name="Mayank Parasar" userId="8ef33580f5cde74e" providerId="LiveId" clId="{D5AB159E-A8BE-4E08-8419-D8FEFC01ACD7}" dt="2017-10-02T04:56:20.903" v="1702" actId="1076"/>
          <ac:spMkLst>
            <pc:docMk/>
            <pc:sldMk cId="2119362855" sldId="1160"/>
            <ac:spMk id="50" creationId="{904A59D0-C9E0-451A-9804-4FAC2F2EB7D9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75" creationId="{68826899-3BBF-470B-B236-413C47284C22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76" creationId="{85D4C3BE-FD5C-43AD-BC38-A24D5F44BC12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77" creationId="{550CA367-0F35-431B-86BA-5EEF37D392B6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78" creationId="{60A00211-B74E-4AEF-BEBB-DD3A89DFDB9B}"/>
          </ac:spMkLst>
        </pc:spChg>
        <pc:spChg chg="add mod">
          <ac:chgData name="Mayank Parasar" userId="8ef33580f5cde74e" providerId="LiveId" clId="{D5AB159E-A8BE-4E08-8419-D8FEFC01ACD7}" dt="2017-10-02T05:05:38.275" v="1861" actId="1076"/>
          <ac:spMkLst>
            <pc:docMk/>
            <pc:sldMk cId="2119362855" sldId="1160"/>
            <ac:spMk id="79" creationId="{C23CA1B0-BBBD-438B-8649-ADF3F01B7EC0}"/>
          </ac:spMkLst>
        </pc:spChg>
        <pc:spChg chg="add del mod">
          <ac:chgData name="Mayank Parasar" userId="8ef33580f5cde74e" providerId="LiveId" clId="{D5AB159E-A8BE-4E08-8419-D8FEFC01ACD7}" dt="2017-10-02T05:03:51.012" v="1855" actId="1076"/>
          <ac:spMkLst>
            <pc:docMk/>
            <pc:sldMk cId="2119362855" sldId="1160"/>
            <ac:spMk id="80" creationId="{45B1DA28-681E-411A-81EE-56D19A04328F}"/>
          </ac:spMkLst>
        </pc:spChg>
        <pc:spChg chg="add mod">
          <ac:chgData name="Mayank Parasar" userId="8ef33580f5cde74e" providerId="LiveId" clId="{D5AB159E-A8BE-4E08-8419-D8FEFC01ACD7}" dt="2017-10-02T14:23:44.816" v="2558" actId="14100"/>
          <ac:spMkLst>
            <pc:docMk/>
            <pc:sldMk cId="2119362855" sldId="1160"/>
            <ac:spMk id="81" creationId="{50B69446-BAF7-44F6-84DB-3776774EB3D8}"/>
          </ac:spMkLst>
        </pc:spChg>
        <pc:spChg chg="add mod">
          <ac:chgData name="Mayank Parasar" userId="8ef33580f5cde74e" providerId="LiveId" clId="{D5AB159E-A8BE-4E08-8419-D8FEFC01ACD7}" dt="2017-10-04T21:31:41.344" v="2693" actId="1076"/>
          <ac:spMkLst>
            <pc:docMk/>
            <pc:sldMk cId="2119362855" sldId="1160"/>
            <ac:spMk id="82" creationId="{6550288B-6444-47AD-898D-BE73017299B1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83" creationId="{085342FE-1F5B-4419-9BE3-0F2EC3C7E647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84" creationId="{D15C594F-AC7E-4327-AAA7-D99CD59FD264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85" creationId="{49C8FFFB-B1C0-47E5-B378-D3C37F392751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86" creationId="{9AF0420F-C216-4B23-B19D-B4BA4F9FF942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87" creationId="{5F2FB883-3D29-43F1-9A89-EDB526F0CC69}"/>
          </ac:spMkLst>
        </pc:spChg>
        <pc:spChg chg="add del">
          <ac:chgData name="Mayank Parasar" userId="8ef33580f5cde74e" providerId="LiveId" clId="{D5AB159E-A8BE-4E08-8419-D8FEFC01ACD7}" dt="2017-10-02T05:36:13.666" v="2413" actId="478"/>
          <ac:spMkLst>
            <pc:docMk/>
            <pc:sldMk cId="2119362855" sldId="1160"/>
            <ac:spMk id="88" creationId="{35ED3598-F94A-497F-BDC5-9805D6F29C31}"/>
          </ac:spMkLst>
        </pc:spChg>
        <pc:spChg chg="add del">
          <ac:chgData name="Mayank Parasar" userId="8ef33580f5cde74e" providerId="LiveId" clId="{D5AB159E-A8BE-4E08-8419-D8FEFC01ACD7}" dt="2017-10-02T05:36:13.666" v="2413" actId="478"/>
          <ac:spMkLst>
            <pc:docMk/>
            <pc:sldMk cId="2119362855" sldId="1160"/>
            <ac:spMk id="89" creationId="{DD354E0B-6C1B-4984-8BDA-3537ADD48F4E}"/>
          </ac:spMkLst>
        </pc:spChg>
        <pc:spChg chg="add del mod">
          <ac:chgData name="Mayank Parasar" userId="8ef33580f5cde74e" providerId="LiveId" clId="{D5AB159E-A8BE-4E08-8419-D8FEFC01ACD7}" dt="2017-10-02T14:31:32.528" v="2656" actId="478"/>
          <ac:spMkLst>
            <pc:docMk/>
            <pc:sldMk cId="2119362855" sldId="1160"/>
            <ac:spMk id="90" creationId="{5591B3AE-2A7B-4063-8434-D4E1B8C60FEB}"/>
          </ac:spMkLst>
        </pc:spChg>
        <pc:spChg chg="add del mod">
          <ac:chgData name="Mayank Parasar" userId="8ef33580f5cde74e" providerId="LiveId" clId="{D5AB159E-A8BE-4E08-8419-D8FEFC01ACD7}" dt="2017-10-02T05:19:29.167" v="2095" actId="478"/>
          <ac:spMkLst>
            <pc:docMk/>
            <pc:sldMk cId="2119362855" sldId="1160"/>
            <ac:spMk id="91" creationId="{CB2EF5F5-E182-4095-BC45-6D7129948884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92" creationId="{060B49FD-D6BB-46EC-86AC-DBEC2CBB16DF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93" creationId="{899A89B7-2BF1-435A-9450-CC8CA43E1987}"/>
          </ac:spMkLst>
        </pc:spChg>
        <pc:spChg chg="add mod">
          <ac:chgData name="Mayank Parasar" userId="8ef33580f5cde74e" providerId="LiveId" clId="{D5AB159E-A8BE-4E08-8419-D8FEFC01ACD7}" dt="2017-10-02T14:20:02.208" v="2527" actId="1076"/>
          <ac:spMkLst>
            <pc:docMk/>
            <pc:sldMk cId="2119362855" sldId="1160"/>
            <ac:spMk id="94" creationId="{939D2CD4-9A55-49CE-8F02-DE29D6386D32}"/>
          </ac:spMkLst>
        </pc:spChg>
        <pc:spChg chg="add mod">
          <ac:chgData name="Mayank Parasar" userId="8ef33580f5cde74e" providerId="LiveId" clId="{D5AB159E-A8BE-4E08-8419-D8FEFC01ACD7}" dt="2017-10-09T01:20:46.597" v="5782" actId="1076"/>
          <ac:spMkLst>
            <pc:docMk/>
            <pc:sldMk cId="2119362855" sldId="1160"/>
            <ac:spMk id="106" creationId="{104D1C84-9FA9-411E-9A20-46B6467CDFC6}"/>
          </ac:spMkLst>
        </pc:spChg>
        <pc:spChg chg="add del mod">
          <ac:chgData name="Mayank Parasar" userId="8ef33580f5cde74e" providerId="LiveId" clId="{D5AB159E-A8BE-4E08-8419-D8FEFC01ACD7}" dt="2017-10-04T23:10:11.649" v="3317" actId="478"/>
          <ac:spMkLst>
            <pc:docMk/>
            <pc:sldMk cId="2119362855" sldId="1160"/>
            <ac:spMk id="156" creationId="{3DC154CE-6820-4C0A-BAE4-F751391455C8}"/>
          </ac:spMkLst>
        </pc:spChg>
        <pc:spChg chg="add mod">
          <ac:chgData name="Mayank Parasar" userId="8ef33580f5cde74e" providerId="LiveId" clId="{D5AB159E-A8BE-4E08-8419-D8FEFC01ACD7}" dt="2017-10-09T01:20:34.135" v="5778" actId="1076"/>
          <ac:spMkLst>
            <pc:docMk/>
            <pc:sldMk cId="2119362855" sldId="1160"/>
            <ac:spMk id="157" creationId="{1B0BC241-A3B5-4071-93D0-A2ED30F9BA47}"/>
          </ac:spMkLst>
        </pc:spChg>
        <pc:spChg chg="add del mod">
          <ac:chgData name="Mayank Parasar" userId="8ef33580f5cde74e" providerId="LiveId" clId="{D5AB159E-A8BE-4E08-8419-D8FEFC01ACD7}" dt="2017-10-09T01:20:40.954" v="5781" actId="478"/>
          <ac:spMkLst>
            <pc:docMk/>
            <pc:sldMk cId="2119362855" sldId="1160"/>
            <ac:spMk id="158" creationId="{A0D862DD-CD0C-4D02-A77E-16352FDB6FEB}"/>
          </ac:spMkLst>
        </pc:spChg>
        <pc:spChg chg="add mod">
          <ac:chgData name="Mayank Parasar" userId="8ef33580f5cde74e" providerId="LiveId" clId="{D5AB159E-A8BE-4E08-8419-D8FEFC01ACD7}" dt="2017-10-09T01:19:46.948" v="5771" actId="1076"/>
          <ac:spMkLst>
            <pc:docMk/>
            <pc:sldMk cId="2119362855" sldId="1160"/>
            <ac:spMk id="159" creationId="{E8703D8D-56E9-49B9-A328-680DC376FF47}"/>
          </ac:spMkLst>
        </pc:spChg>
        <pc:spChg chg="add mod">
          <ac:chgData name="Mayank Parasar" userId="8ef33580f5cde74e" providerId="LiveId" clId="{D5AB159E-A8BE-4E08-8419-D8FEFC01ACD7}" dt="2017-10-02T14:25:39.961" v="2574" actId="1076"/>
          <ac:spMkLst>
            <pc:docMk/>
            <pc:sldMk cId="2119362855" sldId="1160"/>
            <ac:spMk id="160" creationId="{0287307A-9770-41E7-A0D6-E0DD43D99F2A}"/>
          </ac:spMkLst>
        </pc:spChg>
        <pc:spChg chg="add mod">
          <ac:chgData name="Mayank Parasar" userId="8ef33580f5cde74e" providerId="LiveId" clId="{D5AB159E-A8BE-4E08-8419-D8FEFC01ACD7}" dt="2017-10-02T14:26:24.681" v="2590" actId="1076"/>
          <ac:spMkLst>
            <pc:docMk/>
            <pc:sldMk cId="2119362855" sldId="1160"/>
            <ac:spMk id="161" creationId="{CA545362-5C38-4A0F-A47D-F247CB3764A5}"/>
          </ac:spMkLst>
        </pc:spChg>
        <pc:spChg chg="add del mod">
          <ac:chgData name="Mayank Parasar" userId="8ef33580f5cde74e" providerId="LiveId" clId="{D5AB159E-A8BE-4E08-8419-D8FEFC01ACD7}" dt="2017-10-02T14:31:53.713" v="2660" actId="478"/>
          <ac:spMkLst>
            <pc:docMk/>
            <pc:sldMk cId="2119362855" sldId="1160"/>
            <ac:spMk id="162" creationId="{3C572FD1-5077-4321-966B-6AA1260B8ADF}"/>
          </ac:spMkLst>
        </pc:spChg>
        <pc:spChg chg="add del mod">
          <ac:chgData name="Mayank Parasar" userId="8ef33580f5cde74e" providerId="LiveId" clId="{D5AB159E-A8BE-4E08-8419-D8FEFC01ACD7}" dt="2017-10-02T14:33:47.461" v="2683" actId="478"/>
          <ac:spMkLst>
            <pc:docMk/>
            <pc:sldMk cId="2119362855" sldId="1160"/>
            <ac:spMk id="166" creationId="{CA3E72B1-9320-4479-B889-C02F957694FE}"/>
          </ac:spMkLst>
        </pc:spChg>
        <pc:spChg chg="add mod">
          <ac:chgData name="Mayank Parasar" userId="8ef33580f5cde74e" providerId="LiveId" clId="{D5AB159E-A8BE-4E08-8419-D8FEFC01ACD7}" dt="2017-10-04T21:54:57.917" v="2747" actId="6549"/>
          <ac:spMkLst>
            <pc:docMk/>
            <pc:sldMk cId="2119362855" sldId="1160"/>
            <ac:spMk id="170" creationId="{6A053A25-4D19-4C54-A7B8-ADDE028AA8AC}"/>
          </ac:spMkLst>
        </pc:spChg>
        <pc:spChg chg="add del mod">
          <ac:chgData name="Mayank Parasar" userId="8ef33580f5cde74e" providerId="LiveId" clId="{D5AB159E-A8BE-4E08-8419-D8FEFC01ACD7}" dt="2017-10-04T21:48:00.040" v="2718" actId="478"/>
          <ac:spMkLst>
            <pc:docMk/>
            <pc:sldMk cId="2119362855" sldId="1160"/>
            <ac:spMk id="178" creationId="{74138C69-D136-4C44-AC61-8216EBC46172}"/>
          </ac:spMkLst>
        </pc:spChg>
        <pc:spChg chg="add mod">
          <ac:chgData name="Mayank Parasar" userId="8ef33580f5cde74e" providerId="LiveId" clId="{D5AB159E-A8BE-4E08-8419-D8FEFC01ACD7}" dt="2017-10-04T21:54:46.984" v="2744" actId="1076"/>
          <ac:spMkLst>
            <pc:docMk/>
            <pc:sldMk cId="2119362855" sldId="1160"/>
            <ac:spMk id="179" creationId="{4BE8257F-121F-4D1E-B8AE-A58CED4DA506}"/>
          </ac:spMkLst>
        </pc:spChg>
        <pc:spChg chg="add mod">
          <ac:chgData name="Mayank Parasar" userId="8ef33580f5cde74e" providerId="LiveId" clId="{D5AB159E-A8BE-4E08-8419-D8FEFC01ACD7}" dt="2017-10-04T21:48:50.029" v="2730" actId="1076"/>
          <ac:spMkLst>
            <pc:docMk/>
            <pc:sldMk cId="2119362855" sldId="1160"/>
            <ac:spMk id="180" creationId="{B0E7A69C-739A-47E0-A933-475999F96C54}"/>
          </ac:spMkLst>
        </pc:spChg>
        <pc:spChg chg="add mod">
          <ac:chgData name="Mayank Parasar" userId="8ef33580f5cde74e" providerId="LiveId" clId="{D5AB159E-A8BE-4E08-8419-D8FEFC01ACD7}" dt="2017-10-08T18:41:45.464" v="5128" actId="6549"/>
          <ac:spMkLst>
            <pc:docMk/>
            <pc:sldMk cId="2119362855" sldId="1160"/>
            <ac:spMk id="181" creationId="{D4C62968-F0E3-4AA5-8B5D-CB2B1A6BB61C}"/>
          </ac:spMkLst>
        </pc:spChg>
        <pc:spChg chg="add mod">
          <ac:chgData name="Mayank Parasar" userId="8ef33580f5cde74e" providerId="LiveId" clId="{D5AB159E-A8BE-4E08-8419-D8FEFC01ACD7}" dt="2017-10-08T18:41:42.319" v="5127" actId="6549"/>
          <ac:spMkLst>
            <pc:docMk/>
            <pc:sldMk cId="2119362855" sldId="1160"/>
            <ac:spMk id="182" creationId="{04C67492-3D24-44A1-AB9A-AB5AD3EAB5A2}"/>
          </ac:spMkLst>
        </pc:spChg>
        <pc:spChg chg="add mod">
          <ac:chgData name="Mayank Parasar" userId="8ef33580f5cde74e" providerId="LiveId" clId="{D5AB159E-A8BE-4E08-8419-D8FEFC01ACD7}" dt="2017-10-08T18:41:37.985" v="5126" actId="6549"/>
          <ac:spMkLst>
            <pc:docMk/>
            <pc:sldMk cId="2119362855" sldId="1160"/>
            <ac:spMk id="183" creationId="{055DB497-2C5E-4543-90AE-7453FC14335C}"/>
          </ac:spMkLst>
        </pc:spChg>
        <pc:spChg chg="add mod">
          <ac:chgData name="Mayank Parasar" userId="8ef33580f5cde74e" providerId="LiveId" clId="{D5AB159E-A8BE-4E08-8419-D8FEFC01ACD7}" dt="2017-10-08T18:41:33.347" v="5125" actId="6549"/>
          <ac:spMkLst>
            <pc:docMk/>
            <pc:sldMk cId="2119362855" sldId="1160"/>
            <ac:spMk id="184" creationId="{C909FA0D-E5ED-4CB7-B2DD-4DB1B47A8A3D}"/>
          </ac:spMkLst>
        </pc:spChg>
        <pc:spChg chg="add del mod">
          <ac:chgData name="Mayank Parasar" userId="8ef33580f5cde74e" providerId="LiveId" clId="{D5AB159E-A8BE-4E08-8419-D8FEFC01ACD7}" dt="2017-10-04T21:52:02.250" v="2734" actId="478"/>
          <ac:spMkLst>
            <pc:docMk/>
            <pc:sldMk cId="2119362855" sldId="1160"/>
            <ac:spMk id="185" creationId="{3E1A225F-7EE2-4736-9F9D-932D545CC390}"/>
          </ac:spMkLst>
        </pc:spChg>
        <pc:spChg chg="add mod">
          <ac:chgData name="Mayank Parasar" userId="8ef33580f5cde74e" providerId="LiveId" clId="{D5AB159E-A8BE-4E08-8419-D8FEFC01ACD7}" dt="2017-10-04T22:42:18.613" v="2770" actId="20577"/>
          <ac:spMkLst>
            <pc:docMk/>
            <pc:sldMk cId="2119362855" sldId="1160"/>
            <ac:spMk id="186" creationId="{9980E7E4-948E-4425-A8CB-1CE2A094A29E}"/>
          </ac:spMkLst>
        </pc:spChg>
        <pc:spChg chg="add mod">
          <ac:chgData name="Mayank Parasar" userId="8ef33580f5cde74e" providerId="LiveId" clId="{D5AB159E-A8BE-4E08-8419-D8FEFC01ACD7}" dt="2017-10-04T22:41:36.114" v="2764" actId="1076"/>
          <ac:spMkLst>
            <pc:docMk/>
            <pc:sldMk cId="2119362855" sldId="1160"/>
            <ac:spMk id="187" creationId="{6FC08046-D019-4EEA-9B24-F79C07599504}"/>
          </ac:spMkLst>
        </pc:spChg>
        <pc:spChg chg="add mod">
          <ac:chgData name="Mayank Parasar" userId="8ef33580f5cde74e" providerId="LiveId" clId="{D5AB159E-A8BE-4E08-8419-D8FEFC01ACD7}" dt="2017-10-04T22:41:47.671" v="2766" actId="1076"/>
          <ac:spMkLst>
            <pc:docMk/>
            <pc:sldMk cId="2119362855" sldId="1160"/>
            <ac:spMk id="188" creationId="{D1AF8C86-D006-4BC3-AFBB-FB7D0CE32359}"/>
          </ac:spMkLst>
        </pc:spChg>
        <pc:spChg chg="add mod">
          <ac:chgData name="Mayank Parasar" userId="8ef33580f5cde74e" providerId="LiveId" clId="{D5AB159E-A8BE-4E08-8419-D8FEFC01ACD7}" dt="2017-10-04T23:35:39.811" v="3395" actId="1076"/>
          <ac:spMkLst>
            <pc:docMk/>
            <pc:sldMk cId="2119362855" sldId="1160"/>
            <ac:spMk id="189" creationId="{65ABE1AE-F9C2-4338-BF0A-CE781E8ABF13}"/>
          </ac:spMkLst>
        </pc:spChg>
        <pc:spChg chg="add mod">
          <ac:chgData name="Mayank Parasar" userId="8ef33580f5cde74e" providerId="LiveId" clId="{D5AB159E-A8BE-4E08-8419-D8FEFC01ACD7}" dt="2017-10-04T23:10:08.498" v="3316" actId="1037"/>
          <ac:spMkLst>
            <pc:docMk/>
            <pc:sldMk cId="2119362855" sldId="1160"/>
            <ac:spMk id="190" creationId="{BA4D814B-74AF-46C6-B4DF-238EEE4344B0}"/>
          </ac:spMkLst>
        </pc:spChg>
        <pc:spChg chg="add mod">
          <ac:chgData name="Mayank Parasar" userId="8ef33580f5cde74e" providerId="LiveId" clId="{D5AB159E-A8BE-4E08-8419-D8FEFC01ACD7}" dt="2017-10-04T23:13:43.547" v="3336" actId="1035"/>
          <ac:spMkLst>
            <pc:docMk/>
            <pc:sldMk cId="2119362855" sldId="1160"/>
            <ac:spMk id="191" creationId="{CEEB1535-F269-4A40-ABE9-F90C1F6F9778}"/>
          </ac:spMkLst>
        </pc:spChg>
        <pc:spChg chg="add mod">
          <ac:chgData name="Mayank Parasar" userId="8ef33580f5cde74e" providerId="LiveId" clId="{D5AB159E-A8BE-4E08-8419-D8FEFC01ACD7}" dt="2017-10-04T23:10:08.498" v="3316" actId="1037"/>
          <ac:spMkLst>
            <pc:docMk/>
            <pc:sldMk cId="2119362855" sldId="1160"/>
            <ac:spMk id="192" creationId="{B9EDA4DB-01E7-4A5B-A453-9BD26A73C0FB}"/>
          </ac:spMkLst>
        </pc:spChg>
        <pc:spChg chg="add mod">
          <ac:chgData name="Mayank Parasar" userId="8ef33580f5cde74e" providerId="LiveId" clId="{D5AB159E-A8BE-4E08-8419-D8FEFC01ACD7}" dt="2017-10-04T23:10:08.498" v="3316" actId="1037"/>
          <ac:spMkLst>
            <pc:docMk/>
            <pc:sldMk cId="2119362855" sldId="1160"/>
            <ac:spMk id="193" creationId="{B51BAA11-D85C-4ACC-94D4-49A0EE71B4FF}"/>
          </ac:spMkLst>
        </pc:spChg>
        <pc:spChg chg="add mod">
          <ac:chgData name="Mayank Parasar" userId="8ef33580f5cde74e" providerId="LiveId" clId="{D5AB159E-A8BE-4E08-8419-D8FEFC01ACD7}" dt="2017-10-04T23:19:12.609" v="3349" actId="1076"/>
          <ac:spMkLst>
            <pc:docMk/>
            <pc:sldMk cId="2119362855" sldId="1160"/>
            <ac:spMk id="215" creationId="{98D52AB8-6FC0-4C84-9CC2-7C8CF3055C2C}"/>
          </ac:spMkLst>
        </pc:spChg>
        <pc:spChg chg="add mod">
          <ac:chgData name="Mayank Parasar" userId="8ef33580f5cde74e" providerId="LiveId" clId="{D5AB159E-A8BE-4E08-8419-D8FEFC01ACD7}" dt="2017-10-04T23:19:58.142" v="3354" actId="1076"/>
          <ac:spMkLst>
            <pc:docMk/>
            <pc:sldMk cId="2119362855" sldId="1160"/>
            <ac:spMk id="216" creationId="{E79BFF64-EAF8-4B96-B83B-513B7E4E96F2}"/>
          </ac:spMkLst>
        </pc:spChg>
        <pc:spChg chg="add mod">
          <ac:chgData name="Mayank Parasar" userId="8ef33580f5cde74e" providerId="LiveId" clId="{D5AB159E-A8BE-4E08-8419-D8FEFC01ACD7}" dt="2017-10-04T23:36:22.513" v="3401" actId="1076"/>
          <ac:spMkLst>
            <pc:docMk/>
            <pc:sldMk cId="2119362855" sldId="1160"/>
            <ac:spMk id="232" creationId="{78908220-0AAF-43C9-8731-2861CB9304C0}"/>
          </ac:spMkLst>
        </pc:spChg>
        <pc:grpChg chg="add mod">
          <ac:chgData name="Mayank Parasar" userId="8ef33580f5cde74e" providerId="LiveId" clId="{D5AB159E-A8BE-4E08-8419-D8FEFC01ACD7}" dt="2017-10-02T04:49:29.861" v="1658" actId="1076"/>
          <ac:grpSpMkLst>
            <pc:docMk/>
            <pc:sldMk cId="2119362855" sldId="1160"/>
            <ac:grpSpMk id="51" creationId="{98F82023-B5F0-4EEB-B755-C5002DE4A3DB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52" creationId="{A883B724-B47F-4335-AB6F-6F07B7AFECF5}"/>
          </ac:grpSpMkLst>
        </pc:grpChg>
        <pc:grpChg chg="add del mod">
          <ac:chgData name="Mayank Parasar" userId="8ef33580f5cde74e" providerId="LiveId" clId="{D5AB159E-A8BE-4E08-8419-D8FEFC01ACD7}" dt="2017-10-02T04:53:20.002" v="1701" actId="478"/>
          <ac:grpSpMkLst>
            <pc:docMk/>
            <pc:sldMk cId="2119362855" sldId="1160"/>
            <ac:grpSpMk id="57" creationId="{AFF92A35-7B53-434E-8827-FF2839889836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62" creationId="{A8EA8605-D413-42B7-AAA5-0DC2AD7B7502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63" creationId="{0B1BF2E4-7517-4AFB-B0A4-9F3CA79B88C1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66" creationId="{227ACF70-35C3-46E2-B5DA-96AC85386E78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69" creationId="{1271D597-122D-4079-B791-2BFD2B35AD9A}"/>
          </ac:grpSpMkLst>
        </pc:grpChg>
        <pc:grpChg chg="add mod">
          <ac:chgData name="Mayank Parasar" userId="8ef33580f5cde74e" providerId="LiveId" clId="{D5AB159E-A8BE-4E08-8419-D8FEFC01ACD7}" dt="2017-10-02T05:05:38.275" v="1861" actId="1076"/>
          <ac:grpSpMkLst>
            <pc:docMk/>
            <pc:sldMk cId="2119362855" sldId="1160"/>
            <ac:grpSpMk id="72" creationId="{B26C7B1A-83F8-4BB1-908D-A9AF53BB8914}"/>
          </ac:grpSpMkLst>
        </pc:grpChg>
        <pc:grpChg chg="add mod">
          <ac:chgData name="Mayank Parasar" userId="8ef33580f5cde74e" providerId="LiveId" clId="{D5AB159E-A8BE-4E08-8419-D8FEFC01ACD7}" dt="2017-10-02T05:30:14.292" v="2276" actId="1076"/>
          <ac:grpSpMkLst>
            <pc:docMk/>
            <pc:sldMk cId="2119362855" sldId="1160"/>
            <ac:grpSpMk id="133" creationId="{DE32DB40-482D-4BA6-AE79-71ACDA26ED01}"/>
          </ac:grpSpMkLst>
        </pc:grpChg>
        <pc:grpChg chg="add mod">
          <ac:chgData name="Mayank Parasar" userId="8ef33580f5cde74e" providerId="LiveId" clId="{D5AB159E-A8BE-4E08-8419-D8FEFC01ACD7}" dt="2017-10-02T14:23:14.658" v="2554" actId="1076"/>
          <ac:grpSpMkLst>
            <pc:docMk/>
            <pc:sldMk cId="2119362855" sldId="1160"/>
            <ac:grpSpMk id="134" creationId="{6ECA297A-AE38-4559-AAD0-D3CC762ECEC8}"/>
          </ac:grpSpMkLst>
        </pc:grpChg>
        <pc:picChg chg="add del mod ord">
          <ac:chgData name="Mayank Parasar" userId="8ef33580f5cde74e" providerId="LiveId" clId="{D5AB159E-A8BE-4E08-8419-D8FEFC01ACD7}" dt="2017-10-02T04:47:51.726" v="1640" actId="478"/>
          <ac:picMkLst>
            <pc:docMk/>
            <pc:sldMk cId="2119362855" sldId="1160"/>
            <ac:picMk id="11" creationId="{86F4673C-E8E8-4E35-BE04-BDCEE7CDCF53}"/>
          </ac:picMkLst>
        </pc:picChg>
        <pc:picChg chg="add mod ord">
          <ac:chgData name="Mayank Parasar" userId="8ef33580f5cde74e" providerId="LiveId" clId="{D5AB159E-A8BE-4E08-8419-D8FEFC01ACD7}" dt="2017-10-02T05:05:38.275" v="1861" actId="1076"/>
          <ac:picMkLst>
            <pc:docMk/>
            <pc:sldMk cId="2119362855" sldId="1160"/>
            <ac:picMk id="59" creationId="{E6816F00-21F3-46D6-A025-2DAB53D0BF5D}"/>
          </ac:picMkLst>
        </pc:picChg>
        <pc:cxnChg chg="add del mod">
          <ac:chgData name="Mayank Parasar" userId="8ef33580f5cde74e" providerId="LiveId" clId="{D5AB159E-A8BE-4E08-8419-D8FEFC01ACD7}" dt="2017-10-09T01:19:37.830" v="5769" actId="478"/>
          <ac:cxnSpMkLst>
            <pc:docMk/>
            <pc:sldMk cId="2119362855" sldId="1160"/>
            <ac:cxnSpMk id="11" creationId="{C5614E24-9B41-4B5E-9B27-198C22B9C30B}"/>
          </ac:cxnSpMkLst>
        </pc:cxnChg>
        <pc:cxnChg chg="add mod">
          <ac:chgData name="Mayank Parasar" userId="8ef33580f5cde74e" providerId="LiveId" clId="{D5AB159E-A8BE-4E08-8419-D8FEFC01ACD7}" dt="2017-10-02T04:49:35.980" v="1659" actId="1076"/>
          <ac:cxnSpMkLst>
            <pc:docMk/>
            <pc:sldMk cId="2119362855" sldId="1160"/>
            <ac:cxnSpMk id="19" creationId="{190BBD93-CC53-484E-B4A6-FE68D8C95062}"/>
          </ac:cxnSpMkLst>
        </pc:cxnChg>
        <pc:cxnChg chg="add mod">
          <ac:chgData name="Mayank Parasar" userId="8ef33580f5cde74e" providerId="LiveId" clId="{D5AB159E-A8BE-4E08-8419-D8FEFC01ACD7}" dt="2017-10-02T04:49:35.980" v="1659" actId="1076"/>
          <ac:cxnSpMkLst>
            <pc:docMk/>
            <pc:sldMk cId="2119362855" sldId="1160"/>
            <ac:cxnSpMk id="20" creationId="{3D57463D-BE21-4917-AE24-8BE262BAF8CB}"/>
          </ac:cxnSpMkLst>
        </pc:cxnChg>
        <pc:cxnChg chg="add mod">
          <ac:chgData name="Mayank Parasar" userId="8ef33580f5cde74e" providerId="LiveId" clId="{D5AB159E-A8BE-4E08-8419-D8FEFC01ACD7}" dt="2017-10-02T04:49:35.980" v="1659" actId="1076"/>
          <ac:cxnSpMkLst>
            <pc:docMk/>
            <pc:sldMk cId="2119362855" sldId="1160"/>
            <ac:cxnSpMk id="21" creationId="{160BCA76-DED3-45A2-A5C9-7CB01F4B0ABC}"/>
          </ac:cxnSpMkLst>
        </pc:cxnChg>
        <pc:cxnChg chg="add mod">
          <ac:chgData name="Mayank Parasar" userId="8ef33580f5cde74e" providerId="LiveId" clId="{D5AB159E-A8BE-4E08-8419-D8FEFC01ACD7}" dt="2017-10-02T04:49:35.980" v="1659" actId="1076"/>
          <ac:cxnSpMkLst>
            <pc:docMk/>
            <pc:sldMk cId="2119362855" sldId="1160"/>
            <ac:cxnSpMk id="22" creationId="{0A6C2748-B449-4A3B-8BC1-2A95376552C6}"/>
          </ac:cxnSpMkLst>
        </pc:cxnChg>
        <pc:cxnChg chg="add mod">
          <ac:chgData name="Mayank Parasar" userId="8ef33580f5cde74e" providerId="LiveId" clId="{D5AB159E-A8BE-4E08-8419-D8FEFC01ACD7}" dt="2017-10-02T04:49:35.980" v="1659" actId="1076"/>
          <ac:cxnSpMkLst>
            <pc:docMk/>
            <pc:sldMk cId="2119362855" sldId="1160"/>
            <ac:cxnSpMk id="35" creationId="{154DA4EC-4085-4DFE-B4AB-302CBC1D2418}"/>
          </ac:cxnSpMkLst>
        </pc:cxnChg>
        <pc:cxnChg chg="add del">
          <ac:chgData name="Mayank Parasar" userId="8ef33580f5cde74e" providerId="LiveId" clId="{D5AB159E-A8BE-4E08-8419-D8FEFC01ACD7}" dt="2017-10-02T04:40:58.752" v="1600" actId="1076"/>
          <ac:cxnSpMkLst>
            <pc:docMk/>
            <pc:sldMk cId="2119362855" sldId="1160"/>
            <ac:cxnSpMk id="42" creationId="{B5616D73-A705-46FB-8BF6-773B8793CFC6}"/>
          </ac:cxnSpMkLst>
        </pc:cxnChg>
        <pc:cxnChg chg="add mod">
          <ac:chgData name="Mayank Parasar" userId="8ef33580f5cde74e" providerId="LiveId" clId="{D5AB159E-A8BE-4E08-8419-D8FEFC01ACD7}" dt="2017-10-02T04:59:11.437" v="1751" actId="1076"/>
          <ac:cxnSpMkLst>
            <pc:docMk/>
            <pc:sldMk cId="2119362855" sldId="1160"/>
            <ac:cxnSpMk id="45" creationId="{4ED91498-6913-4243-82BE-6AF3419A3EA4}"/>
          </ac:cxnSpMkLst>
        </pc:cxnChg>
        <pc:cxnChg chg="add mod">
          <ac:chgData name="Mayank Parasar" userId="8ef33580f5cde74e" providerId="LiveId" clId="{D5AB159E-A8BE-4E08-8419-D8FEFC01ACD7}" dt="2017-10-02T04:52:41.393" v="1691" actId="1076"/>
          <ac:cxnSpMkLst>
            <pc:docMk/>
            <pc:sldMk cId="2119362855" sldId="1160"/>
            <ac:cxnSpMk id="54" creationId="{C12FC9C1-861E-4AAF-ABF1-6E80F884543F}"/>
          </ac:cxnSpMkLst>
        </pc:cxnChg>
        <pc:cxnChg chg="add mod">
          <ac:chgData name="Mayank Parasar" userId="8ef33580f5cde74e" providerId="LiveId" clId="{D5AB159E-A8BE-4E08-8419-D8FEFC01ACD7}" dt="2017-10-02T04:52:41.393" v="1691" actId="1076"/>
          <ac:cxnSpMkLst>
            <pc:docMk/>
            <pc:sldMk cId="2119362855" sldId="1160"/>
            <ac:cxnSpMk id="55" creationId="{95F06E44-9D2A-4142-BDC7-7981BE7E0C0F}"/>
          </ac:cxnSpMkLst>
        </pc:cxnChg>
        <pc:cxnChg chg="add mod">
          <ac:chgData name="Mayank Parasar" userId="8ef33580f5cde74e" providerId="LiveId" clId="{D5AB159E-A8BE-4E08-8419-D8FEFC01ACD7}" dt="2017-10-02T04:59:11.437" v="1751" actId="1076"/>
          <ac:cxnSpMkLst>
            <pc:docMk/>
            <pc:sldMk cId="2119362855" sldId="1160"/>
            <ac:cxnSpMk id="60" creationId="{5565B78A-BCD9-421B-8013-CB15E90ADA3F}"/>
          </ac:cxnSpMkLst>
        </pc:cxnChg>
        <pc:cxnChg chg="add mod">
          <ac:chgData name="Mayank Parasar" userId="8ef33580f5cde74e" providerId="LiveId" clId="{D5AB159E-A8BE-4E08-8419-D8FEFC01ACD7}" dt="2017-10-02T14:20:02.208" v="2527" actId="1076"/>
          <ac:cxnSpMkLst>
            <pc:docMk/>
            <pc:sldMk cId="2119362855" sldId="1160"/>
            <ac:cxnSpMk id="96" creationId="{4EA47F54-7696-49A2-A99C-A6A79604F805}"/>
          </ac:cxnSpMkLst>
        </pc:cxnChg>
        <pc:cxnChg chg="add del mod">
          <ac:chgData name="Mayank Parasar" userId="8ef33580f5cde74e" providerId="LiveId" clId="{D5AB159E-A8BE-4E08-8419-D8FEFC01ACD7}" dt="2017-10-02T05:25:46.472" v="2205" actId="478"/>
          <ac:cxnSpMkLst>
            <pc:docMk/>
            <pc:sldMk cId="2119362855" sldId="1160"/>
            <ac:cxnSpMk id="99" creationId="{7BD81B24-C2A9-4BAE-98FD-7EE8F6BBBC83}"/>
          </ac:cxnSpMkLst>
        </pc:cxnChg>
        <pc:cxnChg chg="add del mod">
          <ac:chgData name="Mayank Parasar" userId="8ef33580f5cde74e" providerId="LiveId" clId="{D5AB159E-A8BE-4E08-8419-D8FEFC01ACD7}" dt="2017-10-09T01:19:35.538" v="5768" actId="478"/>
          <ac:cxnSpMkLst>
            <pc:docMk/>
            <pc:sldMk cId="2119362855" sldId="1160"/>
            <ac:cxnSpMk id="101" creationId="{493BD114-E7D7-4B5D-A3CF-B4511EF87502}"/>
          </ac:cxnSpMkLst>
        </pc:cxnChg>
        <pc:cxnChg chg="add del mod">
          <ac:chgData name="Mayank Parasar" userId="8ef33580f5cde74e" providerId="LiveId" clId="{D5AB159E-A8BE-4E08-8419-D8FEFC01ACD7}" dt="2017-10-09T01:19:41.836" v="5770" actId="478"/>
          <ac:cxnSpMkLst>
            <pc:docMk/>
            <pc:sldMk cId="2119362855" sldId="1160"/>
            <ac:cxnSpMk id="102" creationId="{05F06524-124F-47CA-80FD-4FDE91860CBB}"/>
          </ac:cxnSpMkLst>
        </pc:cxnChg>
        <pc:cxnChg chg="add del mod">
          <ac:chgData name="Mayank Parasar" userId="8ef33580f5cde74e" providerId="LiveId" clId="{D5AB159E-A8BE-4E08-8419-D8FEFC01ACD7}" dt="2017-10-02T05:28:11.903" v="2226" actId="478"/>
          <ac:cxnSpMkLst>
            <pc:docMk/>
            <pc:sldMk cId="2119362855" sldId="1160"/>
            <ac:cxnSpMk id="108" creationId="{7D11D5E0-8890-4425-B995-E5F238D0702E}"/>
          </ac:cxnSpMkLst>
        </pc:cxnChg>
        <pc:cxnChg chg="add del mod">
          <ac:chgData name="Mayank Parasar" userId="8ef33580f5cde74e" providerId="LiveId" clId="{D5AB159E-A8BE-4E08-8419-D8FEFC01ACD7}" dt="2017-10-02T05:28:07.807" v="2224" actId="478"/>
          <ac:cxnSpMkLst>
            <pc:docMk/>
            <pc:sldMk cId="2119362855" sldId="1160"/>
            <ac:cxnSpMk id="118" creationId="{5C479532-D702-4677-9205-42221B220A80}"/>
          </ac:cxnSpMkLst>
        </pc:cxnChg>
        <pc:cxnChg chg="add del mod">
          <ac:chgData name="Mayank Parasar" userId="8ef33580f5cde74e" providerId="LiveId" clId="{D5AB159E-A8BE-4E08-8419-D8FEFC01ACD7}" dt="2017-10-02T05:28:32.567" v="2230" actId="1076"/>
          <ac:cxnSpMkLst>
            <pc:docMk/>
            <pc:sldMk cId="2119362855" sldId="1160"/>
            <ac:cxnSpMk id="124" creationId="{B84582E2-440C-4340-A98C-82DFFEA033F9}"/>
          </ac:cxnSpMkLst>
        </pc:cxnChg>
        <pc:cxnChg chg="add mod">
          <ac:chgData name="Mayank Parasar" userId="8ef33580f5cde74e" providerId="LiveId" clId="{D5AB159E-A8BE-4E08-8419-D8FEFC01ACD7}" dt="2017-10-02T05:30:59.079" v="2299" actId="692"/>
          <ac:cxnSpMkLst>
            <pc:docMk/>
            <pc:sldMk cId="2119362855" sldId="1160"/>
            <ac:cxnSpMk id="127" creationId="{8CDF9DF2-7917-45F9-BE4B-F0C1CB348363}"/>
          </ac:cxnSpMkLst>
        </pc:cxnChg>
        <pc:cxnChg chg="add mod">
          <ac:chgData name="Mayank Parasar" userId="8ef33580f5cde74e" providerId="LiveId" clId="{D5AB159E-A8BE-4E08-8419-D8FEFC01ACD7}" dt="2017-10-02T05:31:15.331" v="2302" actId="692"/>
          <ac:cxnSpMkLst>
            <pc:docMk/>
            <pc:sldMk cId="2119362855" sldId="1160"/>
            <ac:cxnSpMk id="131" creationId="{242723CE-963F-44B9-9775-01EB74CDF7C5}"/>
          </ac:cxnSpMkLst>
        </pc:cxnChg>
        <pc:cxnChg chg="add mod">
          <ac:chgData name="Mayank Parasar" userId="8ef33580f5cde74e" providerId="LiveId" clId="{D5AB159E-A8BE-4E08-8419-D8FEFC01ACD7}" dt="2017-10-02T14:20:02.208" v="2527" actId="1076"/>
          <ac:cxnSpMkLst>
            <pc:docMk/>
            <pc:sldMk cId="2119362855" sldId="1160"/>
            <ac:cxnSpMk id="136" creationId="{5FEBEA35-9282-45BF-993F-EDE0BC8E1DEC}"/>
          </ac:cxnSpMkLst>
        </pc:cxnChg>
        <pc:cxnChg chg="add mod">
          <ac:chgData name="Mayank Parasar" userId="8ef33580f5cde74e" providerId="LiveId" clId="{D5AB159E-A8BE-4E08-8419-D8FEFC01ACD7}" dt="2017-10-02T14:20:02.208" v="2527" actId="1076"/>
          <ac:cxnSpMkLst>
            <pc:docMk/>
            <pc:sldMk cId="2119362855" sldId="1160"/>
            <ac:cxnSpMk id="138" creationId="{8B1DF73E-68BA-4912-8D02-068DCD6EE1D5}"/>
          </ac:cxnSpMkLst>
        </pc:cxnChg>
        <pc:cxnChg chg="add mod">
          <ac:chgData name="Mayank Parasar" userId="8ef33580f5cde74e" providerId="LiveId" clId="{D5AB159E-A8BE-4E08-8419-D8FEFC01ACD7}" dt="2017-10-02T14:20:02.208" v="2527" actId="1076"/>
          <ac:cxnSpMkLst>
            <pc:docMk/>
            <pc:sldMk cId="2119362855" sldId="1160"/>
            <ac:cxnSpMk id="140" creationId="{354CCB2B-6288-4B5F-9613-2BB389FA4497}"/>
          </ac:cxnSpMkLst>
        </pc:cxnChg>
        <pc:cxnChg chg="add mod">
          <ac:chgData name="Mayank Parasar" userId="8ef33580f5cde74e" providerId="LiveId" clId="{D5AB159E-A8BE-4E08-8419-D8FEFC01ACD7}" dt="2017-10-02T14:20:02.208" v="2527" actId="1076"/>
          <ac:cxnSpMkLst>
            <pc:docMk/>
            <pc:sldMk cId="2119362855" sldId="1160"/>
            <ac:cxnSpMk id="144" creationId="{DCC501F7-BEE1-46E8-BB1B-E7D6B2C570FC}"/>
          </ac:cxnSpMkLst>
        </pc:cxnChg>
        <pc:cxnChg chg="add mod">
          <ac:chgData name="Mayank Parasar" userId="8ef33580f5cde74e" providerId="LiveId" clId="{D5AB159E-A8BE-4E08-8419-D8FEFC01ACD7}" dt="2017-10-09T01:18:08.073" v="5751" actId="14100"/>
          <ac:cxnSpMkLst>
            <pc:docMk/>
            <pc:sldMk cId="2119362855" sldId="1160"/>
            <ac:cxnSpMk id="147" creationId="{5F21ECB3-7EF5-4BA1-B342-38E4927ED360}"/>
          </ac:cxnSpMkLst>
        </pc:cxnChg>
        <pc:cxnChg chg="add mod">
          <ac:chgData name="Mayank Parasar" userId="8ef33580f5cde74e" providerId="LiveId" clId="{D5AB159E-A8BE-4E08-8419-D8FEFC01ACD7}" dt="2017-10-09T01:22:26.199" v="5793" actId="14100"/>
          <ac:cxnSpMkLst>
            <pc:docMk/>
            <pc:sldMk cId="2119362855" sldId="1160"/>
            <ac:cxnSpMk id="149" creationId="{411A7FDE-AB8D-4629-A7E3-D9D551F59462}"/>
          </ac:cxnSpMkLst>
        </pc:cxnChg>
        <pc:cxnChg chg="add mod">
          <ac:chgData name="Mayank Parasar" userId="8ef33580f5cde74e" providerId="LiveId" clId="{D5AB159E-A8BE-4E08-8419-D8FEFC01ACD7}" dt="2017-10-09T01:18:16.826" v="5753" actId="14100"/>
          <ac:cxnSpMkLst>
            <pc:docMk/>
            <pc:sldMk cId="2119362855" sldId="1160"/>
            <ac:cxnSpMk id="150" creationId="{938F17EE-3AA8-4EF9-88AE-FFA4A54936AD}"/>
          </ac:cxnSpMkLst>
        </pc:cxnChg>
        <pc:cxnChg chg="add del mod">
          <ac:chgData name="Mayank Parasar" userId="8ef33580f5cde74e" providerId="LiveId" clId="{D5AB159E-A8BE-4E08-8419-D8FEFC01ACD7}" dt="2017-10-02T14:31:28.103" v="2655" actId="478"/>
          <ac:cxnSpMkLst>
            <pc:docMk/>
            <pc:sldMk cId="2119362855" sldId="1160"/>
            <ac:cxnSpMk id="152" creationId="{E6AB71B1-EF42-455F-B66A-4984B30899DB}"/>
          </ac:cxnSpMkLst>
        </pc:cxnChg>
        <pc:cxnChg chg="add mod">
          <ac:chgData name="Mayank Parasar" userId="8ef33580f5cde74e" providerId="LiveId" clId="{D5AB159E-A8BE-4E08-8419-D8FEFC01ACD7}" dt="2017-10-02T14:31:39.012" v="2657" actId="14100"/>
          <ac:cxnSpMkLst>
            <pc:docMk/>
            <pc:sldMk cId="2119362855" sldId="1160"/>
            <ac:cxnSpMk id="164" creationId="{153FF02C-17DA-4E96-9A01-6FE427923BC4}"/>
          </ac:cxnSpMkLst>
        </pc:cxnChg>
        <pc:cxnChg chg="add mod">
          <ac:chgData name="Mayank Parasar" userId="8ef33580f5cde74e" providerId="LiveId" clId="{D5AB159E-A8BE-4E08-8419-D8FEFC01ACD7}" dt="2017-10-02T14:32:35.500" v="2663" actId="692"/>
          <ac:cxnSpMkLst>
            <pc:docMk/>
            <pc:sldMk cId="2119362855" sldId="1160"/>
            <ac:cxnSpMk id="169" creationId="{A7579F87-5FBD-43A2-A677-1B792A75B3BA}"/>
          </ac:cxnSpMkLst>
        </pc:cxnChg>
        <pc:cxnChg chg="add mod">
          <ac:chgData name="Mayank Parasar" userId="8ef33580f5cde74e" providerId="LiveId" clId="{D5AB159E-A8BE-4E08-8419-D8FEFC01ACD7}" dt="2017-10-02T14:34:58.531" v="2691" actId="14100"/>
          <ac:cxnSpMkLst>
            <pc:docMk/>
            <pc:sldMk cId="2119362855" sldId="1160"/>
            <ac:cxnSpMk id="172" creationId="{05523B88-5620-492F-968E-DB454578B17E}"/>
          </ac:cxnSpMkLst>
        </pc:cxnChg>
        <pc:cxnChg chg="add mod">
          <ac:chgData name="Mayank Parasar" userId="8ef33580f5cde74e" providerId="LiveId" clId="{D5AB159E-A8BE-4E08-8419-D8FEFC01ACD7}" dt="2017-10-02T14:34:35.931" v="2689" actId="14100"/>
          <ac:cxnSpMkLst>
            <pc:docMk/>
            <pc:sldMk cId="2119362855" sldId="1160"/>
            <ac:cxnSpMk id="173" creationId="{5FBD6C07-EE15-40CB-B942-C53F4D438699}"/>
          </ac:cxnSpMkLst>
        </pc:cxnChg>
        <pc:cxnChg chg="add mod">
          <ac:chgData name="Mayank Parasar" userId="8ef33580f5cde74e" providerId="LiveId" clId="{D5AB159E-A8BE-4E08-8419-D8FEFC01ACD7}" dt="2017-10-04T23:13:43.547" v="3336" actId="1035"/>
          <ac:cxnSpMkLst>
            <pc:docMk/>
            <pc:sldMk cId="2119362855" sldId="1160"/>
            <ac:cxnSpMk id="195" creationId="{C5ED77F6-DD6F-4C0E-AADC-54ED8561E131}"/>
          </ac:cxnSpMkLst>
        </pc:cxnChg>
        <pc:cxnChg chg="add del mod">
          <ac:chgData name="Mayank Parasar" userId="8ef33580f5cde74e" providerId="LiveId" clId="{D5AB159E-A8BE-4E08-8419-D8FEFC01ACD7}" dt="2017-10-04T23:12:09.415" v="3322" actId="478"/>
          <ac:cxnSpMkLst>
            <pc:docMk/>
            <pc:sldMk cId="2119362855" sldId="1160"/>
            <ac:cxnSpMk id="198" creationId="{E09D2F45-F6B6-4C73-9B5B-DB173B7EA9DC}"/>
          </ac:cxnSpMkLst>
        </pc:cxnChg>
        <pc:cxnChg chg="add mod">
          <ac:chgData name="Mayank Parasar" userId="8ef33580f5cde74e" providerId="LiveId" clId="{D5AB159E-A8BE-4E08-8419-D8FEFC01ACD7}" dt="2017-10-04T23:19:21.903" v="3350" actId="692"/>
          <ac:cxnSpMkLst>
            <pc:docMk/>
            <pc:sldMk cId="2119362855" sldId="1160"/>
            <ac:cxnSpMk id="201" creationId="{233829B7-05A9-4421-9C34-63CF31B515E0}"/>
          </ac:cxnSpMkLst>
        </pc:cxnChg>
        <pc:cxnChg chg="add mod">
          <ac:chgData name="Mayank Parasar" userId="8ef33580f5cde74e" providerId="LiveId" clId="{D5AB159E-A8BE-4E08-8419-D8FEFC01ACD7}" dt="2017-10-04T23:19:28.431" v="3351" actId="692"/>
          <ac:cxnSpMkLst>
            <pc:docMk/>
            <pc:sldMk cId="2119362855" sldId="1160"/>
            <ac:cxnSpMk id="206" creationId="{ACEEF687-BB9F-4A7C-AC7F-B2BCDE9B668C}"/>
          </ac:cxnSpMkLst>
        </pc:cxnChg>
        <pc:cxnChg chg="add del mod">
          <ac:chgData name="Mayank Parasar" userId="8ef33580f5cde74e" providerId="LiveId" clId="{D5AB159E-A8BE-4E08-8419-D8FEFC01ACD7}" dt="2017-10-04T23:32:39.711" v="3373" actId="478"/>
          <ac:cxnSpMkLst>
            <pc:docMk/>
            <pc:sldMk cId="2119362855" sldId="1160"/>
            <ac:cxnSpMk id="218" creationId="{16EA37B7-028F-4D6D-B42B-E6A474D74B0F}"/>
          </ac:cxnSpMkLst>
        </pc:cxnChg>
        <pc:cxnChg chg="add mod">
          <ac:chgData name="Mayank Parasar" userId="8ef33580f5cde74e" providerId="LiveId" clId="{D5AB159E-A8BE-4E08-8419-D8FEFC01ACD7}" dt="2017-10-04T23:35:11.587" v="3394" actId="1037"/>
          <ac:cxnSpMkLst>
            <pc:docMk/>
            <pc:sldMk cId="2119362855" sldId="1160"/>
            <ac:cxnSpMk id="222" creationId="{2B637687-11AA-4EF1-97C0-4038BBF4EC79}"/>
          </ac:cxnSpMkLst>
        </pc:cxnChg>
        <pc:cxnChg chg="add mod">
          <ac:chgData name="Mayank Parasar" userId="8ef33580f5cde74e" providerId="LiveId" clId="{D5AB159E-A8BE-4E08-8419-D8FEFC01ACD7}" dt="2017-10-04T23:34:40.539" v="3388" actId="14100"/>
          <ac:cxnSpMkLst>
            <pc:docMk/>
            <pc:sldMk cId="2119362855" sldId="1160"/>
            <ac:cxnSpMk id="223" creationId="{3865DEE2-7FE2-4B67-BDEE-873205B2FD66}"/>
          </ac:cxnSpMkLst>
        </pc:cxnChg>
        <pc:cxnChg chg="add mod">
          <ac:chgData name="Mayank Parasar" userId="8ef33580f5cde74e" providerId="LiveId" clId="{D5AB159E-A8BE-4E08-8419-D8FEFC01ACD7}" dt="2017-10-04T23:34:54.140" v="3390" actId="14100"/>
          <ac:cxnSpMkLst>
            <pc:docMk/>
            <pc:sldMk cId="2119362855" sldId="1160"/>
            <ac:cxnSpMk id="226" creationId="{6339688C-5BDA-460B-9541-CCBB391582F0}"/>
          </ac:cxnSpMkLst>
        </pc:cxnChg>
      </pc:sldChg>
      <pc:sldChg chg="addSp delSp modSp delAnim modAnim">
        <pc:chgData name="Mayank Parasar" userId="8ef33580f5cde74e" providerId="LiveId" clId="{D5AB159E-A8BE-4E08-8419-D8FEFC01ACD7}" dt="2017-10-11T17:23:41.762" v="8803" actId="20577"/>
        <pc:sldMkLst>
          <pc:docMk/>
          <pc:sldMk cId="1709512806" sldId="1161"/>
        </pc:sldMkLst>
        <pc:spChg chg="mod">
          <ac:chgData name="Mayank Parasar" userId="8ef33580f5cde74e" providerId="LiveId" clId="{D5AB159E-A8BE-4E08-8419-D8FEFC01ACD7}" dt="2017-10-11T17:23:41.762" v="8803" actId="20577"/>
          <ac:spMkLst>
            <pc:docMk/>
            <pc:sldMk cId="1709512806" sldId="1161"/>
            <ac:spMk id="2" creationId="{7A555294-5D14-451A-9644-B5AEEE78054F}"/>
          </ac:spMkLst>
        </pc:spChg>
        <pc:spChg chg="mod">
          <ac:chgData name="Mayank Parasar" userId="8ef33580f5cde74e" providerId="LiveId" clId="{D5AB159E-A8BE-4E08-8419-D8FEFC01ACD7}" dt="2017-10-04T23:40:02.290" v="3496" actId="1076"/>
          <ac:spMkLst>
            <pc:docMk/>
            <pc:sldMk cId="1709512806" sldId="1161"/>
            <ac:spMk id="3" creationId="{2C989B82-1642-4183-BDA1-93BB4916E138}"/>
          </ac:spMkLst>
        </pc:spChg>
        <pc:spChg chg="add mod">
          <ac:chgData name="Mayank Parasar" userId="8ef33580f5cde74e" providerId="LiveId" clId="{D5AB159E-A8BE-4E08-8419-D8FEFC01ACD7}" dt="2017-10-04T23:39:57.267" v="3492" actId="14100"/>
          <ac:spMkLst>
            <pc:docMk/>
            <pc:sldMk cId="1709512806" sldId="1161"/>
            <ac:spMk id="7" creationId="{DE565977-7ECA-4692-ABF7-E2980E391D92}"/>
          </ac:spMkLst>
        </pc:spChg>
        <pc:spChg chg="add mod">
          <ac:chgData name="Mayank Parasar" userId="8ef33580f5cde74e" providerId="LiveId" clId="{D5AB159E-A8BE-4E08-8419-D8FEFC01ACD7}" dt="2017-10-04T23:40:15.448" v="3498" actId="1076"/>
          <ac:spMkLst>
            <pc:docMk/>
            <pc:sldMk cId="1709512806" sldId="1161"/>
            <ac:spMk id="8" creationId="{6AFE1C59-B2EE-4534-B858-1E720F7D1F17}"/>
          </ac:spMkLst>
        </pc:spChg>
        <pc:spChg chg="add mod">
          <ac:chgData name="Mayank Parasar" userId="8ef33580f5cde74e" providerId="LiveId" clId="{D5AB159E-A8BE-4E08-8419-D8FEFC01ACD7}" dt="2017-10-04T23:46:02.411" v="3680" actId="1036"/>
          <ac:spMkLst>
            <pc:docMk/>
            <pc:sldMk cId="1709512806" sldId="1161"/>
            <ac:spMk id="9" creationId="{2C2F7E61-CF88-4666-AF9F-D9937D047445}"/>
          </ac:spMkLst>
        </pc:spChg>
        <pc:spChg chg="add mod">
          <ac:chgData name="Mayank Parasar" userId="8ef33580f5cde74e" providerId="LiveId" clId="{D5AB159E-A8BE-4E08-8419-D8FEFC01ACD7}" dt="2017-10-04T23:41:57.503" v="3576" actId="20577"/>
          <ac:spMkLst>
            <pc:docMk/>
            <pc:sldMk cId="1709512806" sldId="1161"/>
            <ac:spMk id="10" creationId="{9CE07493-3D0A-4E60-9755-690F0429A863}"/>
          </ac:spMkLst>
        </pc:spChg>
        <pc:spChg chg="add mod">
          <ac:chgData name="Mayank Parasar" userId="8ef33580f5cde74e" providerId="LiveId" clId="{D5AB159E-A8BE-4E08-8419-D8FEFC01ACD7}" dt="2017-10-04T23:42:14.800" v="3578" actId="1076"/>
          <ac:spMkLst>
            <pc:docMk/>
            <pc:sldMk cId="1709512806" sldId="1161"/>
            <ac:spMk id="11" creationId="{4D3C5ED7-497E-44C7-B646-CB57FC38AB45}"/>
          </ac:spMkLst>
        </pc:spChg>
        <pc:spChg chg="add mod">
          <ac:chgData name="Mayank Parasar" userId="8ef33580f5cde74e" providerId="LiveId" clId="{D5AB159E-A8BE-4E08-8419-D8FEFC01ACD7}" dt="2017-10-04T23:45:34.091" v="3674" actId="1036"/>
          <ac:spMkLst>
            <pc:docMk/>
            <pc:sldMk cId="1709512806" sldId="1161"/>
            <ac:spMk id="12" creationId="{00684790-E776-4C47-B0B9-E9C5164C3CC7}"/>
          </ac:spMkLst>
        </pc:spChg>
        <pc:spChg chg="add mod">
          <ac:chgData name="Mayank Parasar" userId="8ef33580f5cde74e" providerId="LiveId" clId="{D5AB159E-A8BE-4E08-8419-D8FEFC01ACD7}" dt="2017-10-04T23:43:38.325" v="3644" actId="20577"/>
          <ac:spMkLst>
            <pc:docMk/>
            <pc:sldMk cId="1709512806" sldId="1161"/>
            <ac:spMk id="13" creationId="{7BEA1841-F5FC-402D-BCB3-43D66A2BF87B}"/>
          </ac:spMkLst>
        </pc:spChg>
        <pc:spChg chg="add mod">
          <ac:chgData name="Mayank Parasar" userId="8ef33580f5cde74e" providerId="LiveId" clId="{D5AB159E-A8BE-4E08-8419-D8FEFC01ACD7}" dt="2017-10-04T23:45:28.451" v="3670" actId="1076"/>
          <ac:spMkLst>
            <pc:docMk/>
            <pc:sldMk cId="1709512806" sldId="1161"/>
            <ac:spMk id="14" creationId="{B4773739-005C-4E49-96B6-7D81D5C0A5C2}"/>
          </ac:spMkLst>
        </pc:spChg>
        <pc:spChg chg="add mod">
          <ac:chgData name="Mayank Parasar" userId="8ef33580f5cde74e" providerId="LiveId" clId="{D5AB159E-A8BE-4E08-8419-D8FEFC01ACD7}" dt="2017-10-04T23:45:25.241" v="3669" actId="1076"/>
          <ac:spMkLst>
            <pc:docMk/>
            <pc:sldMk cId="1709512806" sldId="1161"/>
            <ac:spMk id="15" creationId="{84C02E65-A47F-42D6-93A4-EBDDD9720FD5}"/>
          </ac:spMkLst>
        </pc:spChg>
        <pc:spChg chg="add mod">
          <ac:chgData name="Mayank Parasar" userId="8ef33580f5cde74e" providerId="LiveId" clId="{D5AB159E-A8BE-4E08-8419-D8FEFC01ACD7}" dt="2017-10-04T23:44:48.107" v="3656" actId="1076"/>
          <ac:spMkLst>
            <pc:docMk/>
            <pc:sldMk cId="1709512806" sldId="1161"/>
            <ac:spMk id="16" creationId="{88E772E9-20D5-4EC4-88BA-8803522FE439}"/>
          </ac:spMkLst>
        </pc:spChg>
        <pc:spChg chg="add mod">
          <ac:chgData name="Mayank Parasar" userId="8ef33580f5cde74e" providerId="LiveId" clId="{D5AB159E-A8BE-4E08-8419-D8FEFC01ACD7}" dt="2017-10-04T23:44:44.477" v="3655" actId="1076"/>
          <ac:spMkLst>
            <pc:docMk/>
            <pc:sldMk cId="1709512806" sldId="1161"/>
            <ac:spMk id="17" creationId="{A5DFB3D8-6DDA-4477-A92F-26E65E00836F}"/>
          </ac:spMkLst>
        </pc:spChg>
        <pc:spChg chg="add mod">
          <ac:chgData name="Mayank Parasar" userId="8ef33580f5cde74e" providerId="LiveId" clId="{D5AB159E-A8BE-4E08-8419-D8FEFC01ACD7}" dt="2017-10-04T23:45:19.108" v="3668" actId="1076"/>
          <ac:spMkLst>
            <pc:docMk/>
            <pc:sldMk cId="1709512806" sldId="1161"/>
            <ac:spMk id="18" creationId="{CBA68C0D-8FBD-4A2B-A048-F550C7C33DCD}"/>
          </ac:spMkLst>
        </pc:spChg>
        <pc:spChg chg="add mod">
          <ac:chgData name="Mayank Parasar" userId="8ef33580f5cde74e" providerId="LiveId" clId="{D5AB159E-A8BE-4E08-8419-D8FEFC01ACD7}" dt="2017-10-05T00:46:54.495" v="3728" actId="1076"/>
          <ac:spMkLst>
            <pc:docMk/>
            <pc:sldMk cId="1709512806" sldId="1161"/>
            <ac:spMk id="19" creationId="{7F27E225-EADD-48AD-A8F2-A53B2CFC872E}"/>
          </ac:spMkLst>
        </pc:spChg>
        <pc:spChg chg="add mod">
          <ac:chgData name="Mayank Parasar" userId="8ef33580f5cde74e" providerId="LiveId" clId="{D5AB159E-A8BE-4E08-8419-D8FEFC01ACD7}" dt="2017-10-04T23:55:25.490" v="3692" actId="20577"/>
          <ac:spMkLst>
            <pc:docMk/>
            <pc:sldMk cId="1709512806" sldId="1161"/>
            <ac:spMk id="20" creationId="{FB004CB4-D272-4602-89DC-425000B43DFC}"/>
          </ac:spMkLst>
        </pc:spChg>
        <pc:spChg chg="add del mod">
          <ac:chgData name="Mayank Parasar" userId="8ef33580f5cde74e" providerId="LiveId" clId="{D5AB159E-A8BE-4E08-8419-D8FEFC01ACD7}" dt="2017-10-05T00:46:01.032" v="3726" actId="478"/>
          <ac:spMkLst>
            <pc:docMk/>
            <pc:sldMk cId="1709512806" sldId="1161"/>
            <ac:spMk id="21" creationId="{86F45271-0F4E-4FF4-A10E-04BB9CBEB646}"/>
          </ac:spMkLst>
        </pc:spChg>
        <pc:spChg chg="add mod">
          <ac:chgData name="Mayank Parasar" userId="8ef33580f5cde74e" providerId="LiveId" clId="{D5AB159E-A8BE-4E08-8419-D8FEFC01ACD7}" dt="2017-10-09T00:01:42.666" v="5721" actId="1076"/>
          <ac:spMkLst>
            <pc:docMk/>
            <pc:sldMk cId="1709512806" sldId="1161"/>
            <ac:spMk id="21" creationId="{1028263E-FB4B-4688-B356-66084A1D04E5}"/>
          </ac:spMkLst>
        </pc:spChg>
        <pc:spChg chg="add mod">
          <ac:chgData name="Mayank Parasar" userId="8ef33580f5cde74e" providerId="LiveId" clId="{D5AB159E-A8BE-4E08-8419-D8FEFC01ACD7}" dt="2017-10-04T23:56:35.660" v="3694" actId="1076"/>
          <ac:spMkLst>
            <pc:docMk/>
            <pc:sldMk cId="1709512806" sldId="1161"/>
            <ac:spMk id="22" creationId="{DE718573-37EB-489D-82A3-DD47A3B3823C}"/>
          </ac:spMkLst>
        </pc:spChg>
        <pc:spChg chg="add mod">
          <ac:chgData name="Mayank Parasar" userId="8ef33580f5cde74e" providerId="LiveId" clId="{D5AB159E-A8BE-4E08-8419-D8FEFC01ACD7}" dt="2017-10-05T00:44:59.303" v="3723" actId="1076"/>
          <ac:spMkLst>
            <pc:docMk/>
            <pc:sldMk cId="1709512806" sldId="1161"/>
            <ac:spMk id="23" creationId="{28C5B333-EB23-4DE6-B6F8-11B1CE379E7B}"/>
          </ac:spMkLst>
        </pc:spChg>
        <pc:spChg chg="add mod">
          <ac:chgData name="Mayank Parasar" userId="8ef33580f5cde74e" providerId="LiveId" clId="{D5AB159E-A8BE-4E08-8419-D8FEFC01ACD7}" dt="2017-10-05T00:47:30.540" v="3730" actId="1076"/>
          <ac:spMkLst>
            <pc:docMk/>
            <pc:sldMk cId="1709512806" sldId="1161"/>
            <ac:spMk id="24" creationId="{CE398C94-C5A9-4993-BE2D-383DF637E2B2}"/>
          </ac:spMkLst>
        </pc:spChg>
        <pc:spChg chg="add mod">
          <ac:chgData name="Mayank Parasar" userId="8ef33580f5cde74e" providerId="LiveId" clId="{D5AB159E-A8BE-4E08-8419-D8FEFC01ACD7}" dt="2017-10-05T01:01:37.397" v="3747" actId="20577"/>
          <ac:spMkLst>
            <pc:docMk/>
            <pc:sldMk cId="1709512806" sldId="1161"/>
            <ac:spMk id="25" creationId="{06881221-0EEC-4E10-8064-32387807CB64}"/>
          </ac:spMkLst>
        </pc:spChg>
        <pc:spChg chg="add mod">
          <ac:chgData name="Mayank Parasar" userId="8ef33580f5cde74e" providerId="LiveId" clId="{D5AB159E-A8BE-4E08-8419-D8FEFC01ACD7}" dt="2017-10-05T01:01:15.407" v="3745" actId="20577"/>
          <ac:spMkLst>
            <pc:docMk/>
            <pc:sldMk cId="1709512806" sldId="1161"/>
            <ac:spMk id="26" creationId="{304B53C3-CB38-4A69-BB4D-BF9E29DB6574}"/>
          </ac:spMkLst>
        </pc:spChg>
        <pc:spChg chg="add mod">
          <ac:chgData name="Mayank Parasar" userId="8ef33580f5cde74e" providerId="LiveId" clId="{D5AB159E-A8BE-4E08-8419-D8FEFC01ACD7}" dt="2017-10-09T00:03:29.649" v="5741" actId="2085"/>
          <ac:spMkLst>
            <pc:docMk/>
            <pc:sldMk cId="1709512806" sldId="1161"/>
            <ac:spMk id="39" creationId="{720DCDD7-FDE0-4149-AE16-178F73BD4AF5}"/>
          </ac:spMkLst>
        </pc:spChg>
        <pc:spChg chg="add mod">
          <ac:chgData name="Mayank Parasar" userId="8ef33580f5cde74e" providerId="LiveId" clId="{D5AB159E-A8BE-4E08-8419-D8FEFC01ACD7}" dt="2017-10-09T00:02:38.312" v="5737" actId="20577"/>
          <ac:spMkLst>
            <pc:docMk/>
            <pc:sldMk cId="1709512806" sldId="1161"/>
            <ac:spMk id="41" creationId="{6B392060-D1AA-4141-ABC5-D36DB7CEF765}"/>
          </ac:spMkLst>
        </pc:spChg>
        <pc:spChg chg="add mod">
          <ac:chgData name="Mayank Parasar" userId="8ef33580f5cde74e" providerId="LiveId" clId="{D5AB159E-A8BE-4E08-8419-D8FEFC01ACD7}" dt="2017-10-09T00:03:40.638" v="5744" actId="14100"/>
          <ac:spMkLst>
            <pc:docMk/>
            <pc:sldMk cId="1709512806" sldId="1161"/>
            <ac:spMk id="42" creationId="{5CD63434-72C5-488B-884D-E2906631E923}"/>
          </ac:spMkLst>
        </pc:spChg>
      </pc:sldChg>
      <pc:sldChg chg="delSp modSp">
        <pc:chgData name="Mayank Parasar" userId="8ef33580f5cde74e" providerId="LiveId" clId="{D5AB159E-A8BE-4E08-8419-D8FEFC01ACD7}" dt="2017-10-11T17:26:56.128" v="8825" actId="478"/>
        <pc:sldMkLst>
          <pc:docMk/>
          <pc:sldMk cId="617103073" sldId="1162"/>
        </pc:sldMkLst>
        <pc:spChg chg="mod">
          <ac:chgData name="Mayank Parasar" userId="8ef33580f5cde74e" providerId="LiveId" clId="{D5AB159E-A8BE-4E08-8419-D8FEFC01ACD7}" dt="2017-10-11T17:24:41.764" v="8818" actId="20577"/>
          <ac:spMkLst>
            <pc:docMk/>
            <pc:sldMk cId="617103073" sldId="1162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11T17:26:56.128" v="8825" actId="478"/>
          <ac:spMkLst>
            <pc:docMk/>
            <pc:sldMk cId="617103073" sldId="1162"/>
            <ac:spMk id="3" creationId="{00000000-0000-0000-0000-000000000000}"/>
          </ac:spMkLst>
        </pc:spChg>
      </pc:sldChg>
      <pc:sldChg chg="addSp delSp modSp delAnim modAnim modNotesTx">
        <pc:chgData name="Mayank Parasar" userId="8ef33580f5cde74e" providerId="LiveId" clId="{D5AB159E-A8BE-4E08-8419-D8FEFC01ACD7}" dt="2017-10-11T17:24:57.083" v="8819" actId="6549"/>
        <pc:sldMkLst>
          <pc:docMk/>
          <pc:sldMk cId="2499934102" sldId="1166"/>
        </pc:sldMkLst>
        <pc:spChg chg="mod">
          <ac:chgData name="Mayank Parasar" userId="8ef33580f5cde74e" providerId="LiveId" clId="{D5AB159E-A8BE-4E08-8419-D8FEFC01ACD7}" dt="2017-10-11T17:24:57.083" v="8819" actId="6549"/>
          <ac:spMkLst>
            <pc:docMk/>
            <pc:sldMk cId="2499934102" sldId="1166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05T01:28:49.915" v="4003" actId="6549"/>
          <ac:spMkLst>
            <pc:docMk/>
            <pc:sldMk cId="2499934102" sldId="1166"/>
            <ac:spMk id="3" creationId="{2C989B82-1642-4183-BDA1-93BB4916E138}"/>
          </ac:spMkLst>
        </pc:spChg>
        <pc:spChg chg="add mod">
          <ac:chgData name="Mayank Parasar" userId="8ef33580f5cde74e" providerId="LiveId" clId="{D5AB159E-A8BE-4E08-8419-D8FEFC01ACD7}" dt="2017-10-05T01:13:13.665" v="3860" actId="1038"/>
          <ac:spMkLst>
            <pc:docMk/>
            <pc:sldMk cId="2499934102" sldId="1166"/>
            <ac:spMk id="7" creationId="{2272561E-ABAF-49FF-9EAB-399F06F74B99}"/>
          </ac:spMkLst>
        </pc:spChg>
        <pc:spChg chg="add del">
          <ac:chgData name="Mayank Parasar" userId="8ef33580f5cde74e" providerId="LiveId" clId="{D5AB159E-A8BE-4E08-8419-D8FEFC01ACD7}" dt="2017-10-05T01:11:50.102" v="3842" actId="6549"/>
          <ac:spMkLst>
            <pc:docMk/>
            <pc:sldMk cId="2499934102" sldId="1166"/>
            <ac:spMk id="8" creationId="{44106DE5-B5BA-402A-A3A4-5CED28E89EBD}"/>
          </ac:spMkLst>
        </pc:spChg>
        <pc:spChg chg="add del">
          <ac:chgData name="Mayank Parasar" userId="8ef33580f5cde74e" providerId="LiveId" clId="{D5AB159E-A8BE-4E08-8419-D8FEFC01ACD7}" dt="2017-10-05T01:11:49.648" v="3841" actId="6549"/>
          <ac:spMkLst>
            <pc:docMk/>
            <pc:sldMk cId="2499934102" sldId="1166"/>
            <ac:spMk id="9" creationId="{15DCF89E-0B70-4E9F-86FE-CD700BCB186E}"/>
          </ac:spMkLst>
        </pc:spChg>
        <pc:spChg chg="add del">
          <ac:chgData name="Mayank Parasar" userId="8ef33580f5cde74e" providerId="LiveId" clId="{D5AB159E-A8BE-4E08-8419-D8FEFC01ACD7}" dt="2017-10-05T01:11:49.445" v="3840" actId="6549"/>
          <ac:spMkLst>
            <pc:docMk/>
            <pc:sldMk cId="2499934102" sldId="1166"/>
            <ac:spMk id="10" creationId="{C63A3149-18E9-4FDA-A35A-F25362E6708C}"/>
          </ac:spMkLst>
        </pc:spChg>
        <pc:spChg chg="add del">
          <ac:chgData name="Mayank Parasar" userId="8ef33580f5cde74e" providerId="LiveId" clId="{D5AB159E-A8BE-4E08-8419-D8FEFC01ACD7}" dt="2017-10-05T01:11:49.245" v="3839" actId="6549"/>
          <ac:spMkLst>
            <pc:docMk/>
            <pc:sldMk cId="2499934102" sldId="1166"/>
            <ac:spMk id="11" creationId="{3BDD6E54-ED41-428A-99BE-20A83459A51D}"/>
          </ac:spMkLst>
        </pc:spChg>
        <pc:spChg chg="add del">
          <ac:chgData name="Mayank Parasar" userId="8ef33580f5cde74e" providerId="LiveId" clId="{D5AB159E-A8BE-4E08-8419-D8FEFC01ACD7}" dt="2017-10-05T01:11:49.037" v="3838" actId="6549"/>
          <ac:spMkLst>
            <pc:docMk/>
            <pc:sldMk cId="2499934102" sldId="1166"/>
            <ac:spMk id="12" creationId="{DBADC863-75A1-45F6-991C-AF7419B1CF54}"/>
          </ac:spMkLst>
        </pc:spChg>
        <pc:spChg chg="add del mod">
          <ac:chgData name="Mayank Parasar" userId="8ef33580f5cde74e" providerId="LiveId" clId="{D5AB159E-A8BE-4E08-8419-D8FEFC01ACD7}" dt="2017-10-05T01:11:48.818" v="3837" actId="6549"/>
          <ac:spMkLst>
            <pc:docMk/>
            <pc:sldMk cId="2499934102" sldId="1166"/>
            <ac:spMk id="13" creationId="{817275D5-D6CE-463F-ADEC-9C840DB3F174}"/>
          </ac:spMkLst>
        </pc:spChg>
        <pc:spChg chg="add mod">
          <ac:chgData name="Mayank Parasar" userId="8ef33580f5cde74e" providerId="LiveId" clId="{D5AB159E-A8BE-4E08-8419-D8FEFC01ACD7}" dt="2017-10-05T01:13:01.371" v="3858" actId="1076"/>
          <ac:spMkLst>
            <pc:docMk/>
            <pc:sldMk cId="2499934102" sldId="1166"/>
            <ac:spMk id="14" creationId="{A0400CBB-2E49-46DD-800E-5A46778F85AF}"/>
          </ac:spMkLst>
        </pc:spChg>
        <pc:spChg chg="add mod">
          <ac:chgData name="Mayank Parasar" userId="8ef33580f5cde74e" providerId="LiveId" clId="{D5AB159E-A8BE-4E08-8419-D8FEFC01ACD7}" dt="2017-10-05T01:13:21.687" v="3862" actId="1038"/>
          <ac:spMkLst>
            <pc:docMk/>
            <pc:sldMk cId="2499934102" sldId="1166"/>
            <ac:spMk id="15" creationId="{2BB0782F-CAEA-4F96-A33F-EFD942FBDF3B}"/>
          </ac:spMkLst>
        </pc:spChg>
        <pc:spChg chg="add mod">
          <ac:chgData name="Mayank Parasar" userId="8ef33580f5cde74e" providerId="LiveId" clId="{D5AB159E-A8BE-4E08-8419-D8FEFC01ACD7}" dt="2017-10-05T01:13:17.486" v="3861" actId="1038"/>
          <ac:spMkLst>
            <pc:docMk/>
            <pc:sldMk cId="2499934102" sldId="1166"/>
            <ac:spMk id="16" creationId="{E9864C37-BA4F-4D5B-AA32-9DFED818BAA1}"/>
          </ac:spMkLst>
        </pc:spChg>
        <pc:spChg chg="add mod">
          <ac:chgData name="Mayank Parasar" userId="8ef33580f5cde74e" providerId="LiveId" clId="{D5AB159E-A8BE-4E08-8419-D8FEFC01ACD7}" dt="2017-10-05T01:12:38.627" v="3852" actId="1076"/>
          <ac:spMkLst>
            <pc:docMk/>
            <pc:sldMk cId="2499934102" sldId="1166"/>
            <ac:spMk id="17" creationId="{4B9ECA38-A15E-4818-8EB8-1575CC3CC38C}"/>
          </ac:spMkLst>
        </pc:spChg>
        <pc:spChg chg="add mod">
          <ac:chgData name="Mayank Parasar" userId="8ef33580f5cde74e" providerId="LiveId" clId="{D5AB159E-A8BE-4E08-8419-D8FEFC01ACD7}" dt="2017-10-05T01:12:34.326" v="3851" actId="1076"/>
          <ac:spMkLst>
            <pc:docMk/>
            <pc:sldMk cId="2499934102" sldId="1166"/>
            <ac:spMk id="18" creationId="{EBC0E469-271D-4A57-AF0D-4E252F201ED1}"/>
          </ac:spMkLst>
        </pc:spChg>
        <pc:spChg chg="add mod">
          <ac:chgData name="Mayank Parasar" userId="8ef33580f5cde74e" providerId="LiveId" clId="{D5AB159E-A8BE-4E08-8419-D8FEFC01ACD7}" dt="2017-10-05T01:13:33.827" v="3864" actId="1038"/>
          <ac:spMkLst>
            <pc:docMk/>
            <pc:sldMk cId="2499934102" sldId="1166"/>
            <ac:spMk id="19" creationId="{8DEEB70A-37C7-45B1-95F5-4AE7BF572F50}"/>
          </ac:spMkLst>
        </pc:spChg>
        <pc:spChg chg="add mod">
          <ac:chgData name="Mayank Parasar" userId="8ef33580f5cde74e" providerId="LiveId" clId="{D5AB159E-A8BE-4E08-8419-D8FEFC01ACD7}" dt="2017-10-05T01:16:21.666" v="3916" actId="1076"/>
          <ac:spMkLst>
            <pc:docMk/>
            <pc:sldMk cId="2499934102" sldId="1166"/>
            <ac:spMk id="20" creationId="{3FF2A06B-B13A-4026-954A-9394FFB0C9FD}"/>
          </ac:spMkLst>
        </pc:spChg>
        <pc:spChg chg="add mod">
          <ac:chgData name="Mayank Parasar" userId="8ef33580f5cde74e" providerId="LiveId" clId="{D5AB159E-A8BE-4E08-8419-D8FEFC01ACD7}" dt="2017-10-05T01:18:54.188" v="3946" actId="1076"/>
          <ac:spMkLst>
            <pc:docMk/>
            <pc:sldMk cId="2499934102" sldId="1166"/>
            <ac:spMk id="21" creationId="{500B83C9-2E83-42A5-976D-27991665EE31}"/>
          </ac:spMkLst>
        </pc:spChg>
        <pc:spChg chg="add mod">
          <ac:chgData name="Mayank Parasar" userId="8ef33580f5cde74e" providerId="LiveId" clId="{D5AB159E-A8BE-4E08-8419-D8FEFC01ACD7}" dt="2017-10-05T01:21:57.022" v="3954" actId="20577"/>
          <ac:spMkLst>
            <pc:docMk/>
            <pc:sldMk cId="2499934102" sldId="1166"/>
            <ac:spMk id="22" creationId="{B5DE424A-21DD-4EB7-BB2A-F04FAC333762}"/>
          </ac:spMkLst>
        </pc:spChg>
        <pc:spChg chg="add mod">
          <ac:chgData name="Mayank Parasar" userId="8ef33580f5cde74e" providerId="LiveId" clId="{D5AB159E-A8BE-4E08-8419-D8FEFC01ACD7}" dt="2017-10-05T01:22:07.583" v="3959" actId="1037"/>
          <ac:spMkLst>
            <pc:docMk/>
            <pc:sldMk cId="2499934102" sldId="1166"/>
            <ac:spMk id="23" creationId="{D1962A80-C7E4-4502-B261-96FCB9BB35D9}"/>
          </ac:spMkLst>
        </pc:spChg>
        <pc:spChg chg="add mod">
          <ac:chgData name="Mayank Parasar" userId="8ef33580f5cde74e" providerId="LiveId" clId="{D5AB159E-A8BE-4E08-8419-D8FEFC01ACD7}" dt="2017-10-05T01:32:46.361" v="4029" actId="1038"/>
          <ac:spMkLst>
            <pc:docMk/>
            <pc:sldMk cId="2499934102" sldId="1166"/>
            <ac:spMk id="24" creationId="{6BED0ED7-3FAC-4928-862C-F38850324B70}"/>
          </ac:spMkLst>
        </pc:spChg>
        <pc:spChg chg="add del mod">
          <ac:chgData name="Mayank Parasar" userId="8ef33580f5cde74e" providerId="LiveId" clId="{D5AB159E-A8BE-4E08-8419-D8FEFC01ACD7}" dt="2017-10-05T01:24:26.616" v="3982" actId="6549"/>
          <ac:spMkLst>
            <pc:docMk/>
            <pc:sldMk cId="2499934102" sldId="1166"/>
            <ac:spMk id="25" creationId="{FA09AE4A-4DA4-42B0-AF8A-DE1F41E64FD5}"/>
          </ac:spMkLst>
        </pc:spChg>
        <pc:spChg chg="add del mod">
          <ac:chgData name="Mayank Parasar" userId="8ef33580f5cde74e" providerId="LiveId" clId="{D5AB159E-A8BE-4E08-8419-D8FEFC01ACD7}" dt="2017-10-05T01:16:40.008" v="3925" actId="478"/>
          <ac:spMkLst>
            <pc:docMk/>
            <pc:sldMk cId="2499934102" sldId="1166"/>
            <ac:spMk id="26" creationId="{1B868170-6EEB-4869-8CCB-B7EB272DD5FD}"/>
          </ac:spMkLst>
        </pc:spChg>
        <pc:spChg chg="add del">
          <ac:chgData name="Mayank Parasar" userId="8ef33580f5cde74e" providerId="LiveId" clId="{D5AB159E-A8BE-4E08-8419-D8FEFC01ACD7}" dt="2017-10-05T01:16:46.401" v="3927" actId="478"/>
          <ac:spMkLst>
            <pc:docMk/>
            <pc:sldMk cId="2499934102" sldId="1166"/>
            <ac:spMk id="27" creationId="{8B020137-3F57-4346-B432-B847B161739A}"/>
          </ac:spMkLst>
        </pc:spChg>
        <pc:spChg chg="add mod">
          <ac:chgData name="Mayank Parasar" userId="8ef33580f5cde74e" providerId="LiveId" clId="{D5AB159E-A8BE-4E08-8419-D8FEFC01ACD7}" dt="2017-10-05T01:21:32.603" v="3952" actId="20577"/>
          <ac:spMkLst>
            <pc:docMk/>
            <pc:sldMk cId="2499934102" sldId="1166"/>
            <ac:spMk id="28" creationId="{BE8F8022-A96E-4E5F-A716-5DC831463299}"/>
          </ac:spMkLst>
        </pc:spChg>
        <pc:spChg chg="add mod">
          <ac:chgData name="Mayank Parasar" userId="8ef33580f5cde74e" providerId="LiveId" clId="{D5AB159E-A8BE-4E08-8419-D8FEFC01ACD7}" dt="2017-10-05T01:21:07.819" v="3951" actId="1076"/>
          <ac:spMkLst>
            <pc:docMk/>
            <pc:sldMk cId="2499934102" sldId="1166"/>
            <ac:spMk id="29" creationId="{BC2261FD-8F70-4122-A3C2-1BE3714049EF}"/>
          </ac:spMkLst>
        </pc:spChg>
        <pc:spChg chg="add mod">
          <ac:chgData name="Mayank Parasar" userId="8ef33580f5cde74e" providerId="LiveId" clId="{D5AB159E-A8BE-4E08-8419-D8FEFC01ACD7}" dt="2017-10-05T01:23:10.667" v="3974" actId="1076"/>
          <ac:spMkLst>
            <pc:docMk/>
            <pc:sldMk cId="2499934102" sldId="1166"/>
            <ac:spMk id="30" creationId="{57DD9368-0ADA-46AE-939E-6382D99FBE8A}"/>
          </ac:spMkLst>
        </pc:spChg>
        <pc:spChg chg="add del mod">
          <ac:chgData name="Mayank Parasar" userId="8ef33580f5cde74e" providerId="LiveId" clId="{D5AB159E-A8BE-4E08-8419-D8FEFC01ACD7}" dt="2017-10-05T01:55:41.180" v="4159" actId="478"/>
          <ac:spMkLst>
            <pc:docMk/>
            <pc:sldMk cId="2499934102" sldId="1166"/>
            <ac:spMk id="31" creationId="{92B84CDC-7344-4D53-92C3-E783A389D60F}"/>
          </ac:spMkLst>
        </pc:spChg>
        <pc:spChg chg="add del mod">
          <ac:chgData name="Mayank Parasar" userId="8ef33580f5cde74e" providerId="LiveId" clId="{D5AB159E-A8BE-4E08-8419-D8FEFC01ACD7}" dt="2017-10-05T01:55:41.180" v="4159" actId="478"/>
          <ac:spMkLst>
            <pc:docMk/>
            <pc:sldMk cId="2499934102" sldId="1166"/>
            <ac:spMk id="32" creationId="{A11A18A0-1993-4F23-8EDD-95236A3E6B1E}"/>
          </ac:spMkLst>
        </pc:spChg>
        <pc:spChg chg="add del mod">
          <ac:chgData name="Mayank Parasar" userId="8ef33580f5cde74e" providerId="LiveId" clId="{D5AB159E-A8BE-4E08-8419-D8FEFC01ACD7}" dt="2017-10-05T01:42:11.060" v="4037" actId="478"/>
          <ac:spMkLst>
            <pc:docMk/>
            <pc:sldMk cId="2499934102" sldId="1166"/>
            <ac:spMk id="33" creationId="{B1699AC3-F6C9-469B-86E0-3C518F09DEB2}"/>
          </ac:spMkLst>
        </pc:spChg>
        <pc:spChg chg="add mod">
          <ac:chgData name="Mayank Parasar" userId="8ef33580f5cde74e" providerId="LiveId" clId="{D5AB159E-A8BE-4E08-8419-D8FEFC01ACD7}" dt="2017-10-05T01:29:31.357" v="4009" actId="1076"/>
          <ac:spMkLst>
            <pc:docMk/>
            <pc:sldMk cId="2499934102" sldId="1166"/>
            <ac:spMk id="34" creationId="{7FC45B09-AC4A-428D-92D6-573B5F87F5BF}"/>
          </ac:spMkLst>
        </pc:spChg>
        <pc:spChg chg="add mod">
          <ac:chgData name="Mayank Parasar" userId="8ef33580f5cde74e" providerId="LiveId" clId="{D5AB159E-A8BE-4E08-8419-D8FEFC01ACD7}" dt="2017-10-05T01:25:47.371" v="3986" actId="1076"/>
          <ac:spMkLst>
            <pc:docMk/>
            <pc:sldMk cId="2499934102" sldId="1166"/>
            <ac:spMk id="35" creationId="{4B8549F4-AEC2-484E-A8C7-E2F75978A0E3}"/>
          </ac:spMkLst>
        </pc:spChg>
        <pc:spChg chg="add mod">
          <ac:chgData name="Mayank Parasar" userId="8ef33580f5cde74e" providerId="LiveId" clId="{D5AB159E-A8BE-4E08-8419-D8FEFC01ACD7}" dt="2017-10-05T01:24:03.200" v="3979" actId="1076"/>
          <ac:spMkLst>
            <pc:docMk/>
            <pc:sldMk cId="2499934102" sldId="1166"/>
            <ac:spMk id="36" creationId="{508488A7-E80A-456A-93E1-28350D9ED9A7}"/>
          </ac:spMkLst>
        </pc:spChg>
        <pc:spChg chg="add mod">
          <ac:chgData name="Mayank Parasar" userId="8ef33580f5cde74e" providerId="LiveId" clId="{D5AB159E-A8BE-4E08-8419-D8FEFC01ACD7}" dt="2017-10-05T01:26:40.960" v="3992" actId="1076"/>
          <ac:spMkLst>
            <pc:docMk/>
            <pc:sldMk cId="2499934102" sldId="1166"/>
            <ac:spMk id="37" creationId="{EC64DF7B-6ED4-4E38-B54F-C99F226F3AFB}"/>
          </ac:spMkLst>
        </pc:spChg>
        <pc:spChg chg="add mod">
          <ac:chgData name="Mayank Parasar" userId="8ef33580f5cde74e" providerId="LiveId" clId="{D5AB159E-A8BE-4E08-8419-D8FEFC01ACD7}" dt="2017-10-05T01:27:16.144" v="3998" actId="1076"/>
          <ac:spMkLst>
            <pc:docMk/>
            <pc:sldMk cId="2499934102" sldId="1166"/>
            <ac:spMk id="38" creationId="{1649E6F8-397F-495C-8A60-E8D2D4E9706E}"/>
          </ac:spMkLst>
        </pc:spChg>
        <pc:spChg chg="add mod">
          <ac:chgData name="Mayank Parasar" userId="8ef33580f5cde74e" providerId="LiveId" clId="{D5AB159E-A8BE-4E08-8419-D8FEFC01ACD7}" dt="2017-10-05T01:50:46.748" v="4060" actId="1076"/>
          <ac:spMkLst>
            <pc:docMk/>
            <pc:sldMk cId="2499934102" sldId="1166"/>
            <ac:spMk id="41" creationId="{94693DF2-6C9C-496F-954B-DEC2D75EA6B5}"/>
          </ac:spMkLst>
        </pc:spChg>
        <pc:spChg chg="add mod">
          <ac:chgData name="Mayank Parasar" userId="8ef33580f5cde74e" providerId="LiveId" clId="{D5AB159E-A8BE-4E08-8419-D8FEFC01ACD7}" dt="2017-10-05T01:50:40.490" v="4059" actId="1076"/>
          <ac:spMkLst>
            <pc:docMk/>
            <pc:sldMk cId="2499934102" sldId="1166"/>
            <ac:spMk id="42" creationId="{107DAFB1-6243-4AF8-9A19-18713329BD9C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56" creationId="{E124B128-847F-4B96-AA41-F7D144441413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57" creationId="{3314FA81-B1C4-4333-9406-EFF89E2DCB80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65" creationId="{90EFC5AA-51BA-4586-998A-9BF6A20EB186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66" creationId="{16360F27-8D82-4C29-AA64-177F829627BB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67" creationId="{D2B0D24C-7E7F-4ECF-8CCB-A18427DCD80E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68" creationId="{A042D25B-C4B0-4BA9-B50C-04AB2C2E6D12}"/>
          </ac:spMkLst>
        </pc:spChg>
        <pc:spChg chg="add del mod">
          <ac:chgData name="Mayank Parasar" userId="8ef33580f5cde74e" providerId="LiveId" clId="{D5AB159E-A8BE-4E08-8419-D8FEFC01ACD7}" dt="2017-10-05T01:52:59.296" v="4109" actId="478"/>
          <ac:spMkLst>
            <pc:docMk/>
            <pc:sldMk cId="2499934102" sldId="1166"/>
            <ac:spMk id="69" creationId="{81B970C0-15A8-49DA-96A9-B54EA6DF5DEA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84" creationId="{9161A346-E955-426E-9BB3-261E4D345383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85" creationId="{2A5154EB-C66D-4CDB-A05F-5CF436436429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90" creationId="{8CB19979-0123-4F50-9CB4-B5069EDF7D6C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91" creationId="{0C079BAA-8AD8-4910-8931-C7B61055F265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92" creationId="{F5E10408-4872-43E6-8D6F-DF104BC6FA0D}"/>
          </ac:spMkLst>
        </pc:spChg>
        <pc:spChg chg="add mod">
          <ac:chgData name="Mayank Parasar" userId="8ef33580f5cde74e" providerId="LiveId" clId="{D5AB159E-A8BE-4E08-8419-D8FEFC01ACD7}" dt="2017-10-05T01:53:47.320" v="4111" actId="1076"/>
          <ac:spMkLst>
            <pc:docMk/>
            <pc:sldMk cId="2499934102" sldId="1166"/>
            <ac:spMk id="93" creationId="{611FDF76-12BB-4DD4-8A55-E6B7F3B634E1}"/>
          </ac:spMkLst>
        </pc:spChg>
        <pc:spChg chg="add mod">
          <ac:chgData name="Mayank Parasar" userId="8ef33580f5cde74e" providerId="LiveId" clId="{D5AB159E-A8BE-4E08-8419-D8FEFC01ACD7}" dt="2017-10-05T01:54:33.162" v="4128" actId="1035"/>
          <ac:spMkLst>
            <pc:docMk/>
            <pc:sldMk cId="2499934102" sldId="1166"/>
            <ac:spMk id="99" creationId="{B21A7862-F683-451D-B4FA-81FE67856E39}"/>
          </ac:spMkLst>
        </pc:spChg>
        <pc:spChg chg="add mod">
          <ac:chgData name="Mayank Parasar" userId="8ef33580f5cde74e" providerId="LiveId" clId="{D5AB159E-A8BE-4E08-8419-D8FEFC01ACD7}" dt="2017-10-05T01:56:32.974" v="4179" actId="1035"/>
          <ac:spMkLst>
            <pc:docMk/>
            <pc:sldMk cId="2499934102" sldId="1166"/>
            <ac:spMk id="109" creationId="{A4A421E2-0B99-4A0B-983C-906464ABF60D}"/>
          </ac:spMkLst>
        </pc:spChg>
        <pc:spChg chg="add del">
          <ac:chgData name="Mayank Parasar" userId="8ef33580f5cde74e" providerId="LiveId" clId="{D5AB159E-A8BE-4E08-8419-D8FEFC01ACD7}" dt="2017-10-05T02:06:47.033" v="4193" actId="6549"/>
          <ac:spMkLst>
            <pc:docMk/>
            <pc:sldMk cId="2499934102" sldId="1166"/>
            <ac:spMk id="110" creationId="{20F0FF36-E9EC-44EB-A8D8-8D147E973FCB}"/>
          </ac:spMkLst>
        </pc:spChg>
        <pc:grpChg chg="add del mod">
          <ac:chgData name="Mayank Parasar" userId="8ef33580f5cde74e" providerId="LiveId" clId="{D5AB159E-A8BE-4E08-8419-D8FEFC01ACD7}" dt="2017-10-05T01:52:59.296" v="4109" actId="478"/>
          <ac:grpSpMkLst>
            <pc:docMk/>
            <pc:sldMk cId="2499934102" sldId="1166"/>
            <ac:grpSpMk id="43" creationId="{FE34735F-2C46-4598-8A44-759EB7752297}"/>
          </ac:grpSpMkLst>
        </pc:grpChg>
        <pc:grpChg chg="add del mod">
          <ac:chgData name="Mayank Parasar" userId="8ef33580f5cde74e" providerId="LiveId" clId="{D5AB159E-A8BE-4E08-8419-D8FEFC01ACD7}" dt="2017-10-05T01:52:59.296" v="4109" actId="478"/>
          <ac:grpSpMkLst>
            <pc:docMk/>
            <pc:sldMk cId="2499934102" sldId="1166"/>
            <ac:grpSpMk id="59" creationId="{43DEB69A-1D4C-47B0-AA54-CF9482673291}"/>
          </ac:grpSpMkLst>
        </pc:grpChg>
        <pc:grpChg chg="add del mod">
          <ac:chgData name="Mayank Parasar" userId="8ef33580f5cde74e" providerId="LiveId" clId="{D5AB159E-A8BE-4E08-8419-D8FEFC01ACD7}" dt="2017-10-05T01:52:59.296" v="4109" actId="478"/>
          <ac:grpSpMkLst>
            <pc:docMk/>
            <pc:sldMk cId="2499934102" sldId="1166"/>
            <ac:grpSpMk id="62" creationId="{E4F7E1E6-3EA0-455D-A3B9-2871BF7E8483}"/>
          </ac:grpSpMkLst>
        </pc:grpChg>
        <pc:grpChg chg="add mod">
          <ac:chgData name="Mayank Parasar" userId="8ef33580f5cde74e" providerId="LiveId" clId="{D5AB159E-A8BE-4E08-8419-D8FEFC01ACD7}" dt="2017-10-05T01:53:47.320" v="4111" actId="1076"/>
          <ac:grpSpMkLst>
            <pc:docMk/>
            <pc:sldMk cId="2499934102" sldId="1166"/>
            <ac:grpSpMk id="71" creationId="{24C44136-B27E-4BC8-83D1-7C5F08DEB79B}"/>
          </ac:grpSpMkLst>
        </pc:grpChg>
        <pc:grpChg chg="add mod">
          <ac:chgData name="Mayank Parasar" userId="8ef33580f5cde74e" providerId="LiveId" clId="{D5AB159E-A8BE-4E08-8419-D8FEFC01ACD7}" dt="2017-10-05T01:53:47.320" v="4111" actId="1076"/>
          <ac:grpSpMkLst>
            <pc:docMk/>
            <pc:sldMk cId="2499934102" sldId="1166"/>
            <ac:grpSpMk id="87" creationId="{936DE121-466F-4C56-9143-F9228FBB61ED}"/>
          </ac:grpSpMkLst>
        </pc:grpChg>
        <pc:grpChg chg="add mod">
          <ac:chgData name="Mayank Parasar" userId="8ef33580f5cde74e" providerId="LiveId" clId="{D5AB159E-A8BE-4E08-8419-D8FEFC01ACD7}" dt="2017-10-05T01:54:33.162" v="4128" actId="1035"/>
          <ac:grpSpMkLst>
            <pc:docMk/>
            <pc:sldMk cId="2499934102" sldId="1166"/>
            <ac:grpSpMk id="96" creationId="{50959222-9D36-414C-84A0-17E3DD550214}"/>
          </ac:grpSpMkLst>
        </pc:grpChg>
        <pc:grpChg chg="add mod">
          <ac:chgData name="Mayank Parasar" userId="8ef33580f5cde74e" providerId="LiveId" clId="{D5AB159E-A8BE-4E08-8419-D8FEFC01ACD7}" dt="2017-10-05T01:55:08.604" v="4157" actId="1035"/>
          <ac:grpSpMkLst>
            <pc:docMk/>
            <pc:sldMk cId="2499934102" sldId="1166"/>
            <ac:grpSpMk id="100" creationId="{1A841C03-4692-4C6B-BC97-160D53B75BCC}"/>
          </ac:grpSpMkLst>
        </pc:grpChg>
        <pc:grpChg chg="add mod">
          <ac:chgData name="Mayank Parasar" userId="8ef33580f5cde74e" providerId="LiveId" clId="{D5AB159E-A8BE-4E08-8419-D8FEFC01ACD7}" dt="2017-10-05T01:55:19.438" v="4158" actId="14100"/>
          <ac:grpSpMkLst>
            <pc:docMk/>
            <pc:sldMk cId="2499934102" sldId="1166"/>
            <ac:grpSpMk id="103" creationId="{4409970B-FA5E-4646-8995-73175AC462B8}"/>
          </ac:grpSpMkLst>
        </pc:grpChg>
        <pc:grpChg chg="add mod">
          <ac:chgData name="Mayank Parasar" userId="8ef33580f5cde74e" providerId="LiveId" clId="{D5AB159E-A8BE-4E08-8419-D8FEFC01ACD7}" dt="2017-10-05T01:55:08.604" v="4157" actId="1035"/>
          <ac:grpSpMkLst>
            <pc:docMk/>
            <pc:sldMk cId="2499934102" sldId="1166"/>
            <ac:grpSpMk id="106" creationId="{CE904291-4F44-4CD3-BCC0-C85E0211106E}"/>
          </ac:grpSpMkLst>
        </pc:grpChg>
        <pc:picChg chg="add mod">
          <ac:chgData name="Mayank Parasar" userId="8ef33580f5cde74e" providerId="LiveId" clId="{D5AB159E-A8BE-4E08-8419-D8FEFC01ACD7}" dt="2017-10-05T01:29:09.587" v="4007" actId="1076"/>
          <ac:picMkLst>
            <pc:docMk/>
            <pc:sldMk cId="2499934102" sldId="1166"/>
            <ac:picMk id="40" creationId="{6A5D22D1-D06A-419A-9B4D-CAEB3F9AA31E}"/>
          </ac:picMkLst>
        </pc:picChg>
        <pc:picChg chg="add del mod">
          <ac:chgData name="Mayank Parasar" userId="8ef33580f5cde74e" providerId="LiveId" clId="{D5AB159E-A8BE-4E08-8419-D8FEFC01ACD7}" dt="2017-10-05T01:52:59.296" v="4109" actId="478"/>
          <ac:picMkLst>
            <pc:docMk/>
            <pc:sldMk cId="2499934102" sldId="1166"/>
            <ac:picMk id="58" creationId="{013BEC2B-7ACC-475E-BAF7-481F176EF08D}"/>
          </ac:picMkLst>
        </pc:picChg>
        <pc:picChg chg="add mod">
          <ac:chgData name="Mayank Parasar" userId="8ef33580f5cde74e" providerId="LiveId" clId="{D5AB159E-A8BE-4E08-8419-D8FEFC01ACD7}" dt="2017-10-05T01:53:47.320" v="4111" actId="1076"/>
          <ac:picMkLst>
            <pc:docMk/>
            <pc:sldMk cId="2499934102" sldId="1166"/>
            <ac:picMk id="86" creationId="{AF062BFB-2DE0-4F03-A068-18A15B563CD4}"/>
          </ac:picMkLst>
        </pc:picChg>
        <pc:cxnChg chg="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51" creationId="{5D35A34A-BA17-475A-AFEC-2E71E5ED28F2}"/>
          </ac:cxnSpMkLst>
        </pc:cxnChg>
        <pc:cxnChg chg="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52" creationId="{6F5A926B-EECC-48ED-91F1-B2CAD6FFD5B4}"/>
          </ac:cxnSpMkLst>
        </pc:cxnChg>
        <pc:cxnChg chg="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53" creationId="{6D5B4465-9FF3-466C-9539-06B0B08623DB}"/>
          </ac:cxnSpMkLst>
        </pc:cxnChg>
        <pc:cxnChg chg="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54" creationId="{0BB89C3C-02C6-4127-85EF-6B3CDBDA0294}"/>
          </ac:cxnSpMkLst>
        </pc:cxnChg>
        <pc:cxnChg chg="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55" creationId="{297256C1-1460-4F18-9751-7AD7B5B13B1B}"/>
          </ac:cxnSpMkLst>
        </pc:cxnChg>
        <pc:cxnChg chg="add del mod">
          <ac:chgData name="Mayank Parasar" userId="8ef33580f5cde74e" providerId="LiveId" clId="{D5AB159E-A8BE-4E08-8419-D8FEFC01ACD7}" dt="2017-10-05T01:52:59.296" v="4109" actId="478"/>
          <ac:cxnSpMkLst>
            <pc:docMk/>
            <pc:sldMk cId="2499934102" sldId="1166"/>
            <ac:cxnSpMk id="70" creationId="{97590823-CDD3-4B34-8199-884396DB963A}"/>
          </ac:cxnSpMkLst>
        </pc:cxnChg>
        <pc:cxnChg chg="add mod">
          <ac:chgData name="Mayank Parasar" userId="8ef33580f5cde74e" providerId="LiveId" clId="{D5AB159E-A8BE-4E08-8419-D8FEFC01ACD7}" dt="2017-10-05T01:53:47.320" v="4111" actId="1076"/>
          <ac:cxnSpMkLst>
            <pc:docMk/>
            <pc:sldMk cId="2499934102" sldId="1166"/>
            <ac:cxnSpMk id="94" creationId="{6B3EA30E-81A9-49E3-99FE-E96BE43E8775}"/>
          </ac:cxnSpMkLst>
        </pc:cxnChg>
        <pc:cxnChg chg="add mod">
          <ac:chgData name="Mayank Parasar" userId="8ef33580f5cde74e" providerId="LiveId" clId="{D5AB159E-A8BE-4E08-8419-D8FEFC01ACD7}" dt="2017-10-05T01:53:47.320" v="4111" actId="1076"/>
          <ac:cxnSpMkLst>
            <pc:docMk/>
            <pc:sldMk cId="2499934102" sldId="1166"/>
            <ac:cxnSpMk id="95" creationId="{A3CDFFA6-DD3C-4828-B1A0-674383596CC9}"/>
          </ac:cxnSpMkLst>
        </pc:cxnChg>
      </pc:sldChg>
      <pc:sldChg chg="del">
        <pc:chgData name="Mayank Parasar" userId="8ef33580f5cde74e" providerId="LiveId" clId="{D5AB159E-A8BE-4E08-8419-D8FEFC01ACD7}" dt="2017-10-05T02:02:00.523" v="4189" actId="2696"/>
        <pc:sldMkLst>
          <pc:docMk/>
          <pc:sldMk cId="3503711003" sldId="1167"/>
        </pc:sldMkLst>
      </pc:sldChg>
      <pc:sldChg chg="del">
        <pc:chgData name="Mayank Parasar" userId="8ef33580f5cde74e" providerId="LiveId" clId="{D5AB159E-A8BE-4E08-8419-D8FEFC01ACD7}" dt="2017-10-05T02:07:15.903" v="4206" actId="2696"/>
        <pc:sldMkLst>
          <pc:docMk/>
          <pc:sldMk cId="664376997" sldId="1168"/>
        </pc:sldMkLst>
      </pc:sldChg>
      <pc:sldChg chg="addSp delSp modSp modAnim">
        <pc:chgData name="Mayank Parasar" userId="8ef33580f5cde74e" providerId="LiveId" clId="{D5AB159E-A8BE-4E08-8419-D8FEFC01ACD7}" dt="2017-10-11T17:25:14.163" v="8821" actId="6549"/>
        <pc:sldMkLst>
          <pc:docMk/>
          <pc:sldMk cId="3944606279" sldId="1169"/>
        </pc:sldMkLst>
        <pc:spChg chg="mod">
          <ac:chgData name="Mayank Parasar" userId="8ef33580f5cde74e" providerId="LiveId" clId="{D5AB159E-A8BE-4E08-8419-D8FEFC01ACD7}" dt="2017-10-11T17:25:14.163" v="8821" actId="6549"/>
          <ac:spMkLst>
            <pc:docMk/>
            <pc:sldMk cId="3944606279" sldId="1169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05T02:48:42.135" v="4382" actId="478"/>
          <ac:spMkLst>
            <pc:docMk/>
            <pc:sldMk cId="3944606279" sldId="1169"/>
            <ac:spMk id="3" creationId="{2C989B82-1642-4183-BDA1-93BB4916E138}"/>
          </ac:spMkLst>
        </pc:spChg>
        <pc:spChg chg="mod">
          <ac:chgData name="Mayank Parasar" userId="8ef33580f5cde74e" providerId="LiveId" clId="{D5AB159E-A8BE-4E08-8419-D8FEFC01ACD7}" dt="2017-10-05T02:56:54.030" v="4433" actId="1036"/>
          <ac:spMkLst>
            <pc:docMk/>
            <pc:sldMk cId="3944606279" sldId="1169"/>
            <ac:spMk id="10" creationId="{1A489BFF-E9BC-4FD0-BC17-377C56812857}"/>
          </ac:spMkLst>
        </pc:spChg>
        <pc:spChg chg="mod">
          <ac:chgData name="Mayank Parasar" userId="8ef33580f5cde74e" providerId="LiveId" clId="{D5AB159E-A8BE-4E08-8419-D8FEFC01ACD7}" dt="2017-10-05T02:56:49.005" v="4430" actId="1036"/>
          <ac:spMkLst>
            <pc:docMk/>
            <pc:sldMk cId="3944606279" sldId="1169"/>
            <ac:spMk id="13" creationId="{FADDD246-0D17-4A51-BB00-334A13870F99}"/>
          </ac:spMkLst>
        </pc:spChg>
        <pc:spChg chg="add mod">
          <ac:chgData name="Mayank Parasar" userId="8ef33580f5cde74e" providerId="LiveId" clId="{D5AB159E-A8BE-4E08-8419-D8FEFC01ACD7}" dt="2017-10-05T02:56:16.732" v="4412" actId="1076"/>
          <ac:spMkLst>
            <pc:docMk/>
            <pc:sldMk cId="3944606279" sldId="1169"/>
            <ac:spMk id="20" creationId="{2E68D1D1-D494-44DA-90F6-CBA0CB03E0A2}"/>
          </ac:spMkLst>
        </pc:spChg>
        <pc:spChg chg="add mod">
          <ac:chgData name="Mayank Parasar" userId="8ef33580f5cde74e" providerId="LiveId" clId="{D5AB159E-A8BE-4E08-8419-D8FEFC01ACD7}" dt="2017-10-05T02:50:57.973" v="4409" actId="1076"/>
          <ac:spMkLst>
            <pc:docMk/>
            <pc:sldMk cId="3944606279" sldId="1169"/>
            <ac:spMk id="21" creationId="{02854C16-9987-491F-8C4E-CC4182EE2983}"/>
          </ac:spMkLst>
        </pc:spChg>
        <pc:spChg chg="add mod">
          <ac:chgData name="Mayank Parasar" userId="8ef33580f5cde74e" providerId="LiveId" clId="{D5AB159E-A8BE-4E08-8419-D8FEFC01ACD7}" dt="2017-10-05T02:49:45.190" v="4393" actId="1076"/>
          <ac:spMkLst>
            <pc:docMk/>
            <pc:sldMk cId="3944606279" sldId="1169"/>
            <ac:spMk id="32" creationId="{6C5DE704-DDC9-4EB4-B0BD-1BE45F938676}"/>
          </ac:spMkLst>
        </pc:spChg>
        <pc:spChg chg="add mod">
          <ac:chgData name="Mayank Parasar" userId="8ef33580f5cde74e" providerId="LiveId" clId="{D5AB159E-A8BE-4E08-8419-D8FEFC01ACD7}" dt="2017-10-05T02:56:33.694" v="4415" actId="1076"/>
          <ac:spMkLst>
            <pc:docMk/>
            <pc:sldMk cId="3944606279" sldId="1169"/>
            <ac:spMk id="33" creationId="{268FE8AB-5CBE-4EE2-A254-88AA6AA3D9BC}"/>
          </ac:spMkLst>
        </pc:spChg>
        <pc:spChg chg="add mod">
          <ac:chgData name="Mayank Parasar" userId="8ef33580f5cde74e" providerId="LiveId" clId="{D5AB159E-A8BE-4E08-8419-D8FEFC01ACD7}" dt="2017-10-05T02:56:25.603" v="4414" actId="1076"/>
          <ac:spMkLst>
            <pc:docMk/>
            <pc:sldMk cId="3944606279" sldId="1169"/>
            <ac:spMk id="34" creationId="{E2AE227E-6970-4868-BA6A-380D5212C5C1}"/>
          </ac:spMkLst>
        </pc:spChg>
        <pc:spChg chg="add mod">
          <ac:chgData name="Mayank Parasar" userId="8ef33580f5cde74e" providerId="LiveId" clId="{D5AB159E-A8BE-4E08-8419-D8FEFC01ACD7}" dt="2017-10-05T02:56:07.512" v="4410" actId="1076"/>
          <ac:spMkLst>
            <pc:docMk/>
            <pc:sldMk cId="3944606279" sldId="1169"/>
            <ac:spMk id="35" creationId="{9B09F879-675E-4453-BE5E-59111DF332CF}"/>
          </ac:spMkLst>
        </pc:spChg>
        <pc:spChg chg="add mod">
          <ac:chgData name="Mayank Parasar" userId="8ef33580f5cde74e" providerId="LiveId" clId="{D5AB159E-A8BE-4E08-8419-D8FEFC01ACD7}" dt="2017-10-05T02:50:13.415" v="4400" actId="1076"/>
          <ac:spMkLst>
            <pc:docMk/>
            <pc:sldMk cId="3944606279" sldId="1169"/>
            <ac:spMk id="36" creationId="{771CFA07-D528-4CE4-9D81-CBA3E88AFB99}"/>
          </ac:spMkLst>
        </pc:spChg>
        <pc:spChg chg="add mod">
          <ac:chgData name="Mayank Parasar" userId="8ef33580f5cde74e" providerId="LiveId" clId="{D5AB159E-A8BE-4E08-8419-D8FEFC01ACD7}" dt="2017-10-05T02:59:50.018" v="4505" actId="1037"/>
          <ac:spMkLst>
            <pc:docMk/>
            <pc:sldMk cId="3944606279" sldId="1169"/>
            <ac:spMk id="39" creationId="{977C83AF-505A-4719-BABB-7C06EF3FC6CB}"/>
          </ac:spMkLst>
        </pc:spChg>
        <pc:spChg chg="add mod">
          <ac:chgData name="Mayank Parasar" userId="8ef33580f5cde74e" providerId="LiveId" clId="{D5AB159E-A8BE-4E08-8419-D8FEFC01ACD7}" dt="2017-10-05T02:59:50.018" v="4505" actId="1037"/>
          <ac:spMkLst>
            <pc:docMk/>
            <pc:sldMk cId="3944606279" sldId="1169"/>
            <ac:spMk id="40" creationId="{19AB49CA-9E12-47FF-931F-25C65995117D}"/>
          </ac:spMkLst>
        </pc:spChg>
        <pc:spChg chg="add mod">
          <ac:chgData name="Mayank Parasar" userId="8ef33580f5cde74e" providerId="LiveId" clId="{D5AB159E-A8BE-4E08-8419-D8FEFC01ACD7}" dt="2017-10-05T02:59:50.018" v="4505" actId="1037"/>
          <ac:spMkLst>
            <pc:docMk/>
            <pc:sldMk cId="3944606279" sldId="1169"/>
            <ac:spMk id="41" creationId="{C63EAE59-6FFF-45F7-AD43-82E78B5DF8DC}"/>
          </ac:spMkLst>
        </pc:spChg>
        <pc:spChg chg="add mod">
          <ac:chgData name="Mayank Parasar" userId="8ef33580f5cde74e" providerId="LiveId" clId="{D5AB159E-A8BE-4E08-8419-D8FEFC01ACD7}" dt="2017-10-05T03:10:30.510" v="4570" actId="1036"/>
          <ac:spMkLst>
            <pc:docMk/>
            <pc:sldMk cId="3944606279" sldId="1169"/>
            <ac:spMk id="42" creationId="{E9D78572-4B8C-42AB-A664-0916304E78F5}"/>
          </ac:spMkLst>
        </pc:spChg>
        <pc:spChg chg="add del mod">
          <ac:chgData name="Mayank Parasar" userId="8ef33580f5cde74e" providerId="LiveId" clId="{D5AB159E-A8BE-4E08-8419-D8FEFC01ACD7}" dt="2017-10-05T03:11:26.812" v="4578" actId="478"/>
          <ac:spMkLst>
            <pc:docMk/>
            <pc:sldMk cId="3944606279" sldId="1169"/>
            <ac:spMk id="43" creationId="{645E6709-0ADD-413C-BC8C-56A2EB36B950}"/>
          </ac:spMkLst>
        </pc:spChg>
        <pc:spChg chg="add mod">
          <ac:chgData name="Mayank Parasar" userId="8ef33580f5cde74e" providerId="LiveId" clId="{D5AB159E-A8BE-4E08-8419-D8FEFC01ACD7}" dt="2017-10-05T03:10:09.805" v="4566" actId="1076"/>
          <ac:spMkLst>
            <pc:docMk/>
            <pc:sldMk cId="3944606279" sldId="1169"/>
            <ac:spMk id="44" creationId="{090AD3E5-ACDA-44D3-92DA-90698FAE2F64}"/>
          </ac:spMkLst>
        </pc:spChg>
        <pc:spChg chg="add mod">
          <ac:chgData name="Mayank Parasar" userId="8ef33580f5cde74e" providerId="LiveId" clId="{D5AB159E-A8BE-4E08-8419-D8FEFC01ACD7}" dt="2017-10-05T03:09:51.152" v="4563" actId="1037"/>
          <ac:spMkLst>
            <pc:docMk/>
            <pc:sldMk cId="3944606279" sldId="1169"/>
            <ac:spMk id="45" creationId="{3E9D7FD1-AEC0-4FDF-A6ED-765CFF5E53CB}"/>
          </ac:spMkLst>
        </pc:spChg>
        <pc:spChg chg="add mod">
          <ac:chgData name="Mayank Parasar" userId="8ef33580f5cde74e" providerId="LiveId" clId="{D5AB159E-A8BE-4E08-8419-D8FEFC01ACD7}" dt="2017-10-05T03:09:18.193" v="4559" actId="1036"/>
          <ac:spMkLst>
            <pc:docMk/>
            <pc:sldMk cId="3944606279" sldId="1169"/>
            <ac:spMk id="46" creationId="{1498B6A2-3BB7-4D03-A6D1-526F8E80F5C5}"/>
          </ac:spMkLst>
        </pc:spChg>
        <pc:spChg chg="add mod">
          <ac:chgData name="Mayank Parasar" userId="8ef33580f5cde74e" providerId="LiveId" clId="{D5AB159E-A8BE-4E08-8419-D8FEFC01ACD7}" dt="2017-10-05T03:08:56.930" v="4548" actId="1076"/>
          <ac:spMkLst>
            <pc:docMk/>
            <pc:sldMk cId="3944606279" sldId="1169"/>
            <ac:spMk id="47" creationId="{E8A5E2B8-AF5F-48AE-9097-4F1CA8E7F598}"/>
          </ac:spMkLst>
        </pc:spChg>
        <pc:spChg chg="add mod">
          <ac:chgData name="Mayank Parasar" userId="8ef33580f5cde74e" providerId="LiveId" clId="{D5AB159E-A8BE-4E08-8419-D8FEFC01ACD7}" dt="2017-10-05T03:11:04.771" v="4572" actId="1037"/>
          <ac:spMkLst>
            <pc:docMk/>
            <pc:sldMk cId="3944606279" sldId="1169"/>
            <ac:spMk id="48" creationId="{5802F29A-BE4C-47E4-B2E3-DE2986C20A53}"/>
          </ac:spMkLst>
        </pc:spChg>
        <pc:spChg chg="add mod">
          <ac:chgData name="Mayank Parasar" userId="8ef33580f5cde74e" providerId="LiveId" clId="{D5AB159E-A8BE-4E08-8419-D8FEFC01ACD7}" dt="2017-10-05T03:11:31.018" v="4579" actId="1038"/>
          <ac:spMkLst>
            <pc:docMk/>
            <pc:sldMk cId="3944606279" sldId="1169"/>
            <ac:spMk id="49" creationId="{93D79728-C411-46E4-91D1-7182B1D6F5F3}"/>
          </ac:spMkLst>
        </pc:spChg>
        <pc:spChg chg="add mod">
          <ac:chgData name="Mayank Parasar" userId="8ef33580f5cde74e" providerId="LiveId" clId="{D5AB159E-A8BE-4E08-8419-D8FEFC01ACD7}" dt="2017-10-05T03:00:13.867" v="4525" actId="1036"/>
          <ac:spMkLst>
            <pc:docMk/>
            <pc:sldMk cId="3944606279" sldId="1169"/>
            <ac:spMk id="50" creationId="{885D8782-1283-42E1-BA61-DC10431FCD73}"/>
          </ac:spMkLst>
        </pc:spChg>
        <pc:spChg chg="add mod">
          <ac:chgData name="Mayank Parasar" userId="8ef33580f5cde74e" providerId="LiveId" clId="{D5AB159E-A8BE-4E08-8419-D8FEFC01ACD7}" dt="2017-10-05T02:59:42.450" v="4476" actId="1076"/>
          <ac:spMkLst>
            <pc:docMk/>
            <pc:sldMk cId="3944606279" sldId="1169"/>
            <ac:spMk id="51" creationId="{F67DDCF4-74F5-4054-B5B4-F241399643A0}"/>
          </ac:spMkLst>
        </pc:spChg>
        <pc:spChg chg="add mod">
          <ac:chgData name="Mayank Parasar" userId="8ef33580f5cde74e" providerId="LiveId" clId="{D5AB159E-A8BE-4E08-8419-D8FEFC01ACD7}" dt="2017-10-05T03:11:20.468" v="4577" actId="1037"/>
          <ac:spMkLst>
            <pc:docMk/>
            <pc:sldMk cId="3944606279" sldId="1169"/>
            <ac:spMk id="52" creationId="{8438B9D3-B7C0-4510-BA2C-003F2F1BF064}"/>
          </ac:spMkLst>
        </pc:spChg>
        <pc:spChg chg="add mod">
          <ac:chgData name="Mayank Parasar" userId="8ef33580f5cde74e" providerId="LiveId" clId="{D5AB159E-A8BE-4E08-8419-D8FEFC01ACD7}" dt="2017-10-05T03:11:19.227" v="4576" actId="1037"/>
          <ac:spMkLst>
            <pc:docMk/>
            <pc:sldMk cId="3944606279" sldId="1169"/>
            <ac:spMk id="53" creationId="{944D7B55-C851-4881-84F4-6C14F9786ACD}"/>
          </ac:spMkLst>
        </pc:spChg>
        <pc:spChg chg="add mod">
          <ac:chgData name="Mayank Parasar" userId="8ef33580f5cde74e" providerId="LiveId" clId="{D5AB159E-A8BE-4E08-8419-D8FEFC01ACD7}" dt="2017-10-05T03:11:12.228" v="4573" actId="1037"/>
          <ac:spMkLst>
            <pc:docMk/>
            <pc:sldMk cId="3944606279" sldId="1169"/>
            <ac:spMk id="54" creationId="{C6D2AB50-1E86-4102-9084-B202F42DD186}"/>
          </ac:spMkLst>
        </pc:spChg>
        <pc:spChg chg="add mod">
          <ac:chgData name="Mayank Parasar" userId="8ef33580f5cde74e" providerId="LiveId" clId="{D5AB159E-A8BE-4E08-8419-D8FEFC01ACD7}" dt="2017-10-05T03:11:16.800" v="4575" actId="1038"/>
          <ac:spMkLst>
            <pc:docMk/>
            <pc:sldMk cId="3944606279" sldId="1169"/>
            <ac:spMk id="55" creationId="{F49FA415-DC1A-4041-90D7-C3E039812C71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56" creationId="{F4087143-0F75-4335-9EB5-D088C4B0FA20}"/>
          </ac:spMkLst>
        </pc:spChg>
        <pc:spChg chg="add mod">
          <ac:chgData name="Mayank Parasar" userId="8ef33580f5cde74e" providerId="LiveId" clId="{D5AB159E-A8BE-4E08-8419-D8FEFC01ACD7}" dt="2017-10-05T04:20:41.297" v="4641" actId="20577"/>
          <ac:spMkLst>
            <pc:docMk/>
            <pc:sldMk cId="3944606279" sldId="1169"/>
            <ac:spMk id="57" creationId="{5ED9A20A-FA64-4773-AD31-F5DAA3652EB1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58" creationId="{73E1DF44-8CCE-49C1-AF66-31A927CC5031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59" creationId="{C0056DEC-082F-42A3-8ED1-B80BA61994FB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60" creationId="{9DAAB790-BA69-44C5-860A-52141BEAEF13}"/>
          </ac:spMkLst>
        </pc:spChg>
        <pc:spChg chg="add mod">
          <ac:chgData name="Mayank Parasar" userId="8ef33580f5cde74e" providerId="LiveId" clId="{D5AB159E-A8BE-4E08-8419-D8FEFC01ACD7}" dt="2017-10-05T04:16:46.154" v="4634" actId="20577"/>
          <ac:spMkLst>
            <pc:docMk/>
            <pc:sldMk cId="3944606279" sldId="1169"/>
            <ac:spMk id="61" creationId="{4D44D0EC-5A6F-43FA-98F7-BB8FDE84819A}"/>
          </ac:spMkLst>
        </pc:spChg>
        <pc:spChg chg="add mod">
          <ac:chgData name="Mayank Parasar" userId="8ef33580f5cde74e" providerId="LiveId" clId="{D5AB159E-A8BE-4E08-8419-D8FEFC01ACD7}" dt="2017-10-05T04:13:05.951" v="4614" actId="20577"/>
          <ac:spMkLst>
            <pc:docMk/>
            <pc:sldMk cId="3944606279" sldId="1169"/>
            <ac:spMk id="62" creationId="{DB63FE57-6EFB-41C1-980D-9BA39EC9708B}"/>
          </ac:spMkLst>
        </pc:spChg>
        <pc:spChg chg="add mod">
          <ac:chgData name="Mayank Parasar" userId="8ef33580f5cde74e" providerId="LiveId" clId="{D5AB159E-A8BE-4E08-8419-D8FEFC01ACD7}" dt="2017-10-05T04:13:02.829" v="4613" actId="20577"/>
          <ac:spMkLst>
            <pc:docMk/>
            <pc:sldMk cId="3944606279" sldId="1169"/>
            <ac:spMk id="63" creationId="{250818E8-4943-4EDF-8344-595421E6F356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64" creationId="{B007F9AF-7F5F-48A0-AAC8-A0D485830566}"/>
          </ac:spMkLst>
        </pc:spChg>
        <pc:spChg chg="add del mod">
          <ac:chgData name="Mayank Parasar" userId="8ef33580f5cde74e" providerId="LiveId" clId="{D5AB159E-A8BE-4E08-8419-D8FEFC01ACD7}" dt="2017-10-05T04:42:59.134" v="4734" actId="478"/>
          <ac:spMkLst>
            <pc:docMk/>
            <pc:sldMk cId="3944606279" sldId="1169"/>
            <ac:spMk id="65" creationId="{6C4E49E2-16A7-435F-BF21-B904C31120A7}"/>
          </ac:spMkLst>
        </pc:spChg>
        <pc:spChg chg="add mod">
          <ac:chgData name="Mayank Parasar" userId="8ef33580f5cde74e" providerId="LiveId" clId="{D5AB159E-A8BE-4E08-8419-D8FEFC01ACD7}" dt="2017-10-05T04:19:21.262" v="4636" actId="1076"/>
          <ac:spMkLst>
            <pc:docMk/>
            <pc:sldMk cId="3944606279" sldId="1169"/>
            <ac:spMk id="66" creationId="{DCCFBED3-A8A3-4508-A5F3-1683955C6014}"/>
          </ac:spMkLst>
        </pc:spChg>
        <pc:spChg chg="add mod">
          <ac:chgData name="Mayank Parasar" userId="8ef33580f5cde74e" providerId="LiveId" clId="{D5AB159E-A8BE-4E08-8419-D8FEFC01ACD7}" dt="2017-10-05T04:12:48.212" v="4609" actId="20577"/>
          <ac:spMkLst>
            <pc:docMk/>
            <pc:sldMk cId="3944606279" sldId="1169"/>
            <ac:spMk id="67" creationId="{D600B093-806B-431C-B714-2F260A029A34}"/>
          </ac:spMkLst>
        </pc:spChg>
        <pc:spChg chg="add del mod">
          <ac:chgData name="Mayank Parasar" userId="8ef33580f5cde74e" providerId="LiveId" clId="{D5AB159E-A8BE-4E08-8419-D8FEFC01ACD7}" dt="2017-10-05T04:36:04.150" v="4687" actId="478"/>
          <ac:spMkLst>
            <pc:docMk/>
            <pc:sldMk cId="3944606279" sldId="1169"/>
            <ac:spMk id="68" creationId="{33227520-F462-40B7-8465-4A4277BE6408}"/>
          </ac:spMkLst>
        </pc:spChg>
        <pc:spChg chg="add del mod">
          <ac:chgData name="Mayank Parasar" userId="8ef33580f5cde74e" providerId="LiveId" clId="{D5AB159E-A8BE-4E08-8419-D8FEFC01ACD7}" dt="2017-10-05T04:38:24.251" v="4721" actId="478"/>
          <ac:spMkLst>
            <pc:docMk/>
            <pc:sldMk cId="3944606279" sldId="1169"/>
            <ac:spMk id="69" creationId="{559F87F4-F4C4-4041-8F5A-B9B6158A84B7}"/>
          </ac:spMkLst>
        </pc:spChg>
        <pc:spChg chg="add mod">
          <ac:chgData name="Mayank Parasar" userId="8ef33580f5cde74e" providerId="LiveId" clId="{D5AB159E-A8BE-4E08-8419-D8FEFC01ACD7}" dt="2017-10-05T04:38:44.076" v="4725" actId="478"/>
          <ac:spMkLst>
            <pc:docMk/>
            <pc:sldMk cId="3944606279" sldId="1169"/>
            <ac:spMk id="70" creationId="{D7EC4221-792C-4DD2-9D4B-6CAB105DF154}"/>
          </ac:spMkLst>
        </pc:spChg>
        <pc:grpChg chg="add mod">
          <ac:chgData name="Mayank Parasar" userId="8ef33580f5cde74e" providerId="LiveId" clId="{D5AB159E-A8BE-4E08-8419-D8FEFC01ACD7}" dt="2017-10-05T03:08:52.506" v="4546" actId="688"/>
          <ac:grpSpMkLst>
            <pc:docMk/>
            <pc:sldMk cId="3944606279" sldId="1169"/>
            <ac:grpSpMk id="7" creationId="{E606B594-B7A2-41CD-81D2-F9B346EAA748}"/>
          </ac:grpSpMkLst>
        </pc:grpChg>
        <pc:grpChg chg="add mod">
          <ac:chgData name="Mayank Parasar" userId="8ef33580f5cde74e" providerId="LiveId" clId="{D5AB159E-A8BE-4E08-8419-D8FEFC01ACD7}" dt="2017-10-05T02:50:05.186" v="4398" actId="1076"/>
          <ac:grpSpMkLst>
            <pc:docMk/>
            <pc:sldMk cId="3944606279" sldId="1169"/>
            <ac:grpSpMk id="23" creationId="{A4F73177-461D-4AD1-AF8E-109A3BF16C37}"/>
          </ac:grpSpMkLst>
        </pc:grpChg>
        <pc:grpChg chg="add del mod">
          <ac:chgData name="Mayank Parasar" userId="8ef33580f5cde74e" providerId="LiveId" clId="{D5AB159E-A8BE-4E08-8419-D8FEFC01ACD7}" dt="2017-10-05T02:50:37.386" v="4404" actId="478"/>
          <ac:grpSpMkLst>
            <pc:docMk/>
            <pc:sldMk cId="3944606279" sldId="1169"/>
            <ac:grpSpMk id="26" creationId="{7E553EB0-D8BB-4EF5-80E9-060DCC7022B6}"/>
          </ac:grpSpMkLst>
        </pc:grpChg>
        <pc:grpChg chg="add del mod">
          <ac:chgData name="Mayank Parasar" userId="8ef33580f5cde74e" providerId="LiveId" clId="{D5AB159E-A8BE-4E08-8419-D8FEFC01ACD7}" dt="2017-10-05T02:50:34.786" v="4403" actId="478"/>
          <ac:grpSpMkLst>
            <pc:docMk/>
            <pc:sldMk cId="3944606279" sldId="1169"/>
            <ac:grpSpMk id="29" creationId="{617AC603-5430-41B7-BFFA-0C5356155153}"/>
          </ac:grpSpMkLst>
        </pc:grpChg>
        <pc:picChg chg="add mod">
          <ac:chgData name="Mayank Parasar" userId="8ef33580f5cde74e" providerId="LiveId" clId="{D5AB159E-A8BE-4E08-8419-D8FEFC01ACD7}" dt="2017-10-05T02:50:51.945" v="4408" actId="1076"/>
          <ac:picMkLst>
            <pc:docMk/>
            <pc:sldMk cId="3944606279" sldId="1169"/>
            <ac:picMk id="22" creationId="{3C3F089B-3669-4D71-ACE1-820E863B6959}"/>
          </ac:picMkLst>
        </pc:picChg>
        <pc:cxnChg chg="mod">
          <ac:chgData name="Mayank Parasar" userId="8ef33580f5cde74e" providerId="LiveId" clId="{D5AB159E-A8BE-4E08-8419-D8FEFC01ACD7}" dt="2017-10-05T02:56:54.030" v="4433" actId="1036"/>
          <ac:cxnSpMkLst>
            <pc:docMk/>
            <pc:sldMk cId="3944606279" sldId="1169"/>
            <ac:cxnSpMk id="15" creationId="{C2853FA4-8B4D-444F-9B26-91107BE22A58}"/>
          </ac:cxnSpMkLst>
        </pc:cxnChg>
        <pc:cxnChg chg="mod">
          <ac:chgData name="Mayank Parasar" userId="8ef33580f5cde74e" providerId="LiveId" clId="{D5AB159E-A8BE-4E08-8419-D8FEFC01ACD7}" dt="2017-10-05T02:56:49.005" v="4430" actId="1036"/>
          <ac:cxnSpMkLst>
            <pc:docMk/>
            <pc:sldMk cId="3944606279" sldId="1169"/>
            <ac:cxnSpMk id="17" creationId="{B0047BB7-EF92-4F0B-A707-C1CFE2AB21AD}"/>
          </ac:cxnSpMkLst>
        </pc:cxnChg>
      </pc:sldChg>
      <pc:sldChg chg="modSp">
        <pc:chgData name="Mayank Parasar" userId="8ef33580f5cde74e" providerId="LiveId" clId="{D5AB159E-A8BE-4E08-8419-D8FEFC01ACD7}" dt="2017-10-05T01:07:17.281" v="3814" actId="27636"/>
        <pc:sldMkLst>
          <pc:docMk/>
          <pc:sldMk cId="1924293596" sldId="1172"/>
        </pc:sldMkLst>
        <pc:spChg chg="mod">
          <ac:chgData name="Mayank Parasar" userId="8ef33580f5cde74e" providerId="LiveId" clId="{D5AB159E-A8BE-4E08-8419-D8FEFC01ACD7}" dt="2017-10-05T01:07:17.281" v="3814" actId="27636"/>
          <ac:spMkLst>
            <pc:docMk/>
            <pc:sldMk cId="1924293596" sldId="1172"/>
            <ac:spMk id="3" creationId="{C7CB2E98-DDE1-4857-92F9-2DDC357D6D62}"/>
          </ac:spMkLst>
        </pc:spChg>
      </pc:sldChg>
      <pc:sldChg chg="addSp delSp modSp modAnim">
        <pc:chgData name="Mayank Parasar" userId="8ef33580f5cde74e" providerId="LiveId" clId="{D5AB159E-A8BE-4E08-8419-D8FEFC01ACD7}" dt="2017-10-05T15:23:30.757" v="5101" actId="478"/>
        <pc:sldMkLst>
          <pc:docMk/>
          <pc:sldMk cId="2436893319" sldId="1174"/>
        </pc:sldMkLst>
        <pc:spChg chg="mod">
          <ac:chgData name="Mayank Parasar" userId="8ef33580f5cde74e" providerId="LiveId" clId="{D5AB159E-A8BE-4E08-8419-D8FEFC01ACD7}" dt="2017-10-05T05:25:08.693" v="4867" actId="313"/>
          <ac:spMkLst>
            <pc:docMk/>
            <pc:sldMk cId="2436893319" sldId="1174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05T04:50:50.652" v="4765" actId="478"/>
          <ac:spMkLst>
            <pc:docMk/>
            <pc:sldMk cId="2436893319" sldId="1174"/>
            <ac:spMk id="3" creationId="{2C989B82-1642-4183-BDA1-93BB4916E138}"/>
          </ac:spMkLst>
        </pc:spChg>
        <pc:spChg chg="add mod">
          <ac:chgData name="Mayank Parasar" userId="8ef33580f5cde74e" providerId="LiveId" clId="{D5AB159E-A8BE-4E08-8419-D8FEFC01ACD7}" dt="2017-10-05T04:50:29.709" v="4761" actId="1076"/>
          <ac:spMkLst>
            <pc:docMk/>
            <pc:sldMk cId="2436893319" sldId="1174"/>
            <ac:spMk id="7" creationId="{87F42575-8569-48E8-950D-D62F678F8091}"/>
          </ac:spMkLst>
        </pc:spChg>
        <pc:spChg chg="add del">
          <ac:chgData name="Mayank Parasar" userId="8ef33580f5cde74e" providerId="LiveId" clId="{D5AB159E-A8BE-4E08-8419-D8FEFC01ACD7}" dt="2017-10-05T04:49:49.222" v="4748" actId="478"/>
          <ac:spMkLst>
            <pc:docMk/>
            <pc:sldMk cId="2436893319" sldId="1174"/>
            <ac:spMk id="8" creationId="{F3AA4199-908A-4CED-B72F-AC8240425AED}"/>
          </ac:spMkLst>
        </pc:spChg>
        <pc:spChg chg="add del">
          <ac:chgData name="Mayank Parasar" userId="8ef33580f5cde74e" providerId="LiveId" clId="{D5AB159E-A8BE-4E08-8419-D8FEFC01ACD7}" dt="2017-10-05T04:49:49.222" v="4748" actId="478"/>
          <ac:spMkLst>
            <pc:docMk/>
            <pc:sldMk cId="2436893319" sldId="1174"/>
            <ac:spMk id="9" creationId="{4B98B386-3837-4B04-9825-245BA333118D}"/>
          </ac:spMkLst>
        </pc:spChg>
        <pc:spChg chg="add del">
          <ac:chgData name="Mayank Parasar" userId="8ef33580f5cde74e" providerId="LiveId" clId="{D5AB159E-A8BE-4E08-8419-D8FEFC01ACD7}" dt="2017-10-05T04:49:49.222" v="4748" actId="478"/>
          <ac:spMkLst>
            <pc:docMk/>
            <pc:sldMk cId="2436893319" sldId="1174"/>
            <ac:spMk id="10" creationId="{2D803189-8AC0-4985-A3D4-B10B793B1805}"/>
          </ac:spMkLst>
        </pc:spChg>
        <pc:spChg chg="add del">
          <ac:chgData name="Mayank Parasar" userId="8ef33580f5cde74e" providerId="LiveId" clId="{D5AB159E-A8BE-4E08-8419-D8FEFC01ACD7}" dt="2017-10-05T04:49:49.222" v="4748" actId="478"/>
          <ac:spMkLst>
            <pc:docMk/>
            <pc:sldMk cId="2436893319" sldId="1174"/>
            <ac:spMk id="11" creationId="{FD9ED16C-13AD-4AA1-B6F4-6F7F1BDAC3CB}"/>
          </ac:spMkLst>
        </pc:spChg>
        <pc:spChg chg="add mod">
          <ac:chgData name="Mayank Parasar" userId="8ef33580f5cde74e" providerId="LiveId" clId="{D5AB159E-A8BE-4E08-8419-D8FEFC01ACD7}" dt="2017-10-05T04:50:34.389" v="4763" actId="1076"/>
          <ac:spMkLst>
            <pc:docMk/>
            <pc:sldMk cId="2436893319" sldId="1174"/>
            <ac:spMk id="12" creationId="{D67BF8DA-4A7B-4D92-9C9D-3DA4108B65C4}"/>
          </ac:spMkLst>
        </pc:spChg>
        <pc:spChg chg="add mod">
          <ac:chgData name="Mayank Parasar" userId="8ef33580f5cde74e" providerId="LiveId" clId="{D5AB159E-A8BE-4E08-8419-D8FEFC01ACD7}" dt="2017-10-05T04:50:32.675" v="4762" actId="1076"/>
          <ac:spMkLst>
            <pc:docMk/>
            <pc:sldMk cId="2436893319" sldId="1174"/>
            <ac:spMk id="13" creationId="{895B4783-09B0-4EDA-AE20-EF7F00344B06}"/>
          </ac:spMkLst>
        </pc:spChg>
        <pc:spChg chg="add mod">
          <ac:chgData name="Mayank Parasar" userId="8ef33580f5cde74e" providerId="LiveId" clId="{D5AB159E-A8BE-4E08-8419-D8FEFC01ACD7}" dt="2017-10-05T04:50:38.182" v="4764" actId="1076"/>
          <ac:spMkLst>
            <pc:docMk/>
            <pc:sldMk cId="2436893319" sldId="1174"/>
            <ac:spMk id="14" creationId="{71C1C0D1-A059-4CB3-A2C9-9B5342BB7D92}"/>
          </ac:spMkLst>
        </pc:spChg>
        <pc:spChg chg="add mod">
          <ac:chgData name="Mayank Parasar" userId="8ef33580f5cde74e" providerId="LiveId" clId="{D5AB159E-A8BE-4E08-8419-D8FEFC01ACD7}" dt="2017-10-05T04:51:11.227" v="4771" actId="1037"/>
          <ac:spMkLst>
            <pc:docMk/>
            <pc:sldMk cId="2436893319" sldId="1174"/>
            <ac:spMk id="15" creationId="{7B6A194B-BE0B-4CC0-A008-618016DFEB0C}"/>
          </ac:spMkLst>
        </pc:spChg>
        <pc:spChg chg="add mod">
          <ac:chgData name="Mayank Parasar" userId="8ef33580f5cde74e" providerId="LiveId" clId="{D5AB159E-A8BE-4E08-8419-D8FEFC01ACD7}" dt="2017-10-05T04:50:21.398" v="4760" actId="1076"/>
          <ac:spMkLst>
            <pc:docMk/>
            <pc:sldMk cId="2436893319" sldId="1174"/>
            <ac:spMk id="16" creationId="{E54ED363-08E9-470C-91A5-BE5514650E61}"/>
          </ac:spMkLst>
        </pc:spChg>
        <pc:spChg chg="add mod">
          <ac:chgData name="Mayank Parasar" userId="8ef33580f5cde74e" providerId="LiveId" clId="{D5AB159E-A8BE-4E08-8419-D8FEFC01ACD7}" dt="2017-10-05T04:50:13.136" v="4759" actId="1076"/>
          <ac:spMkLst>
            <pc:docMk/>
            <pc:sldMk cId="2436893319" sldId="1174"/>
            <ac:spMk id="17" creationId="{5FFBE739-9962-4FF9-9981-E41ECA3E5C56}"/>
          </ac:spMkLst>
        </pc:spChg>
        <pc:spChg chg="add mod">
          <ac:chgData name="Mayank Parasar" userId="8ef33580f5cde74e" providerId="LiveId" clId="{D5AB159E-A8BE-4E08-8419-D8FEFC01ACD7}" dt="2017-10-05T04:50:10.572" v="4758" actId="1076"/>
          <ac:spMkLst>
            <pc:docMk/>
            <pc:sldMk cId="2436893319" sldId="1174"/>
            <ac:spMk id="18" creationId="{588EF613-BA62-4B56-99CF-EB166972FEF7}"/>
          </ac:spMkLst>
        </pc:spChg>
        <pc:spChg chg="add del">
          <ac:chgData name="Mayank Parasar" userId="8ef33580f5cde74e" providerId="LiveId" clId="{D5AB159E-A8BE-4E08-8419-D8FEFC01ACD7}" dt="2017-10-05T04:50:58.270" v="4767" actId="478"/>
          <ac:spMkLst>
            <pc:docMk/>
            <pc:sldMk cId="2436893319" sldId="1174"/>
            <ac:spMk id="19" creationId="{AB50CB44-0B50-46DF-ABC8-9E77089439E4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0" creationId="{0569D836-4162-4DDE-9FEB-B857FCD809C4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1" creationId="{F7316C79-A96B-4747-A0BC-7438C8B8D7EF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2" creationId="{A02DCF26-2181-4960-902C-BC6E570A7840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3" creationId="{F2EE99DE-2949-4EC2-BF36-2A47A915381E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4" creationId="{0D5BDDE0-4A8F-4528-9E7E-3ED66C6293DB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5" creationId="{3501F183-A8B2-47DE-B41B-C93890A025F8}"/>
          </ac:spMkLst>
        </pc:spChg>
        <pc:spChg chg="add mod">
          <ac:chgData name="Mayank Parasar" userId="8ef33580f5cde74e" providerId="LiveId" clId="{D5AB159E-A8BE-4E08-8419-D8FEFC01ACD7}" dt="2017-10-05T04:52:23.705" v="4800" actId="1076"/>
          <ac:spMkLst>
            <pc:docMk/>
            <pc:sldMk cId="2436893319" sldId="1174"/>
            <ac:spMk id="26" creationId="{2D7298DF-1B58-4AE0-A5C5-814DA2268E02}"/>
          </ac:spMkLst>
        </pc:spChg>
        <pc:spChg chg="add mod">
          <ac:chgData name="Mayank Parasar" userId="8ef33580f5cde74e" providerId="LiveId" clId="{D5AB159E-A8BE-4E08-8419-D8FEFC01ACD7}" dt="2017-10-05T05:23:05.353" v="4855" actId="1036"/>
          <ac:spMkLst>
            <pc:docMk/>
            <pc:sldMk cId="2436893319" sldId="1174"/>
            <ac:spMk id="27" creationId="{EB393313-5F99-4F06-B07E-D919AB245C8B}"/>
          </ac:spMkLst>
        </pc:spChg>
        <pc:spChg chg="add mod">
          <ac:chgData name="Mayank Parasar" userId="8ef33580f5cde74e" providerId="LiveId" clId="{D5AB159E-A8BE-4E08-8419-D8FEFC01ACD7}" dt="2017-10-05T05:23:24.138" v="4856" actId="20577"/>
          <ac:spMkLst>
            <pc:docMk/>
            <pc:sldMk cId="2436893319" sldId="1174"/>
            <ac:spMk id="28" creationId="{38F143AF-80D3-4B06-AAC5-FF4D8B773184}"/>
          </ac:spMkLst>
        </pc:spChg>
        <pc:spChg chg="add mod">
          <ac:chgData name="Mayank Parasar" userId="8ef33580f5cde74e" providerId="LiveId" clId="{D5AB159E-A8BE-4E08-8419-D8FEFC01ACD7}" dt="2017-10-05T04:55:14.668" v="4837" actId="20577"/>
          <ac:spMkLst>
            <pc:docMk/>
            <pc:sldMk cId="2436893319" sldId="1174"/>
            <ac:spMk id="29" creationId="{8ADF5984-C080-4F10-BFBB-1868F0B62ECF}"/>
          </ac:spMkLst>
        </pc:spChg>
        <pc:spChg chg="add mod">
          <ac:chgData name="Mayank Parasar" userId="8ef33580f5cde74e" providerId="LiveId" clId="{D5AB159E-A8BE-4E08-8419-D8FEFC01ACD7}" dt="2017-10-05T05:22:00.855" v="4842" actId="20577"/>
          <ac:spMkLst>
            <pc:docMk/>
            <pc:sldMk cId="2436893319" sldId="1174"/>
            <ac:spMk id="30" creationId="{5ED4ABE0-DB5D-4A0A-8904-20B25EFBAA27}"/>
          </ac:spMkLst>
        </pc:spChg>
        <pc:spChg chg="add mod">
          <ac:chgData name="Mayank Parasar" userId="8ef33580f5cde74e" providerId="LiveId" clId="{D5AB159E-A8BE-4E08-8419-D8FEFC01ACD7}" dt="2017-10-05T04:55:18.256" v="4839" actId="20577"/>
          <ac:spMkLst>
            <pc:docMk/>
            <pc:sldMk cId="2436893319" sldId="1174"/>
            <ac:spMk id="31" creationId="{C1B85B82-9D52-4766-9F1B-0747071085C5}"/>
          </ac:spMkLst>
        </pc:spChg>
        <pc:spChg chg="add mod">
          <ac:chgData name="Mayank Parasar" userId="8ef33580f5cde74e" providerId="LiveId" clId="{D5AB159E-A8BE-4E08-8419-D8FEFC01ACD7}" dt="2017-10-05T05:22:09.004" v="4843" actId="20577"/>
          <ac:spMkLst>
            <pc:docMk/>
            <pc:sldMk cId="2436893319" sldId="1174"/>
            <ac:spMk id="32" creationId="{9A96BC6B-DC3D-46F7-8295-622EA5BC9D06}"/>
          </ac:spMkLst>
        </pc:spChg>
        <pc:spChg chg="add mod">
          <ac:chgData name="Mayank Parasar" userId="8ef33580f5cde74e" providerId="LiveId" clId="{D5AB159E-A8BE-4E08-8419-D8FEFC01ACD7}" dt="2017-10-05T04:55:08.039" v="4834" actId="20577"/>
          <ac:spMkLst>
            <pc:docMk/>
            <pc:sldMk cId="2436893319" sldId="1174"/>
            <ac:spMk id="33" creationId="{DE813A62-B899-47C4-851D-548A0FAE9CAB}"/>
          </ac:spMkLst>
        </pc:spChg>
        <pc:spChg chg="add mod">
          <ac:chgData name="Mayank Parasar" userId="8ef33580f5cde74e" providerId="LiveId" clId="{D5AB159E-A8BE-4E08-8419-D8FEFC01ACD7}" dt="2017-10-05T04:55:06.565" v="4833" actId="20577"/>
          <ac:spMkLst>
            <pc:docMk/>
            <pc:sldMk cId="2436893319" sldId="1174"/>
            <ac:spMk id="34" creationId="{2F5CBDB8-D3C9-4C11-B666-436548A01190}"/>
          </ac:spMkLst>
        </pc:spChg>
        <pc:spChg chg="add mod">
          <ac:chgData name="Mayank Parasar" userId="8ef33580f5cde74e" providerId="LiveId" clId="{D5AB159E-A8BE-4E08-8419-D8FEFC01ACD7}" dt="2017-10-05T04:54:02.028" v="4819" actId="1076"/>
          <ac:spMkLst>
            <pc:docMk/>
            <pc:sldMk cId="2436893319" sldId="1174"/>
            <ac:spMk id="35" creationId="{B3D6F598-5273-43CD-A235-8CA2E4354154}"/>
          </ac:spMkLst>
        </pc:spChg>
        <pc:spChg chg="add mod">
          <ac:chgData name="Mayank Parasar" userId="8ef33580f5cde74e" providerId="LiveId" clId="{D5AB159E-A8BE-4E08-8419-D8FEFC01ACD7}" dt="2017-10-05T04:53:32.389" v="4811" actId="1076"/>
          <ac:spMkLst>
            <pc:docMk/>
            <pc:sldMk cId="2436893319" sldId="1174"/>
            <ac:spMk id="36" creationId="{A414D4B5-1AD9-4100-99A2-291DB7B0BC64}"/>
          </ac:spMkLst>
        </pc:spChg>
        <pc:spChg chg="add del">
          <ac:chgData name="Mayank Parasar" userId="8ef33580f5cde74e" providerId="LiveId" clId="{D5AB159E-A8BE-4E08-8419-D8FEFC01ACD7}" dt="2017-10-05T04:54:35.125" v="4829" actId="478"/>
          <ac:spMkLst>
            <pc:docMk/>
            <pc:sldMk cId="2436893319" sldId="1174"/>
            <ac:spMk id="37" creationId="{EDFBD23B-45A5-4CF9-974A-4FE349471A75}"/>
          </ac:spMkLst>
        </pc:spChg>
        <pc:spChg chg="add del">
          <ac:chgData name="Mayank Parasar" userId="8ef33580f5cde74e" providerId="LiveId" clId="{D5AB159E-A8BE-4E08-8419-D8FEFC01ACD7}" dt="2017-10-05T04:54:35.125" v="4829" actId="478"/>
          <ac:spMkLst>
            <pc:docMk/>
            <pc:sldMk cId="2436893319" sldId="1174"/>
            <ac:spMk id="38" creationId="{92AA9620-9171-4F32-AFEB-7BB0CDDA3EA0}"/>
          </ac:spMkLst>
        </pc:spChg>
        <pc:spChg chg="add del">
          <ac:chgData name="Mayank Parasar" userId="8ef33580f5cde74e" providerId="LiveId" clId="{D5AB159E-A8BE-4E08-8419-D8FEFC01ACD7}" dt="2017-10-05T04:54:35.125" v="4829" actId="478"/>
          <ac:spMkLst>
            <pc:docMk/>
            <pc:sldMk cId="2436893319" sldId="1174"/>
            <ac:spMk id="39" creationId="{559EF17B-1B5C-410B-9F02-9AACA1DE8700}"/>
          </ac:spMkLst>
        </pc:spChg>
        <pc:spChg chg="add del">
          <ac:chgData name="Mayank Parasar" userId="8ef33580f5cde74e" providerId="LiveId" clId="{D5AB159E-A8BE-4E08-8419-D8FEFC01ACD7}" dt="2017-10-05T04:54:35.125" v="4829" actId="478"/>
          <ac:spMkLst>
            <pc:docMk/>
            <pc:sldMk cId="2436893319" sldId="1174"/>
            <ac:spMk id="40" creationId="{2230FCD1-E861-4249-A7A3-1C2993BA8C06}"/>
          </ac:spMkLst>
        </pc:spChg>
        <pc:spChg chg="add mod">
          <ac:chgData name="Mayank Parasar" userId="8ef33580f5cde74e" providerId="LiveId" clId="{D5AB159E-A8BE-4E08-8419-D8FEFC01ACD7}" dt="2017-10-05T05:22:21.831" v="4846" actId="20577"/>
          <ac:spMkLst>
            <pc:docMk/>
            <pc:sldMk cId="2436893319" sldId="1174"/>
            <ac:spMk id="41" creationId="{5154EFAB-A00E-4E22-9323-6A8F61696891}"/>
          </ac:spMkLst>
        </pc:spChg>
        <pc:spChg chg="add mod">
          <ac:chgData name="Mayank Parasar" userId="8ef33580f5cde74e" providerId="LiveId" clId="{D5AB159E-A8BE-4E08-8419-D8FEFC01ACD7}" dt="2017-10-05T05:22:19.449" v="4845" actId="20577"/>
          <ac:spMkLst>
            <pc:docMk/>
            <pc:sldMk cId="2436893319" sldId="1174"/>
            <ac:spMk id="42" creationId="{C803659E-32D4-479E-9591-2B85CBE4C594}"/>
          </ac:spMkLst>
        </pc:spChg>
        <pc:spChg chg="add mod">
          <ac:chgData name="Mayank Parasar" userId="8ef33580f5cde74e" providerId="LiveId" clId="{D5AB159E-A8BE-4E08-8419-D8FEFC01ACD7}" dt="2017-10-05T05:22:16.889" v="4844" actId="20577"/>
          <ac:spMkLst>
            <pc:docMk/>
            <pc:sldMk cId="2436893319" sldId="1174"/>
            <ac:spMk id="43" creationId="{4B5A0EB4-4B91-4E62-AC77-F3F38004E5FE}"/>
          </ac:spMkLst>
        </pc:spChg>
        <pc:spChg chg="add mod">
          <ac:chgData name="Mayank Parasar" userId="8ef33580f5cde74e" providerId="LiveId" clId="{D5AB159E-A8BE-4E08-8419-D8FEFC01ACD7}" dt="2017-10-05T04:54:41.581" v="4831" actId="1076"/>
          <ac:spMkLst>
            <pc:docMk/>
            <pc:sldMk cId="2436893319" sldId="1174"/>
            <ac:spMk id="44" creationId="{CF0D9A89-EA78-44AB-81D5-5B505373FF9D}"/>
          </ac:spMkLst>
        </pc:spChg>
        <pc:spChg chg="add mod">
          <ac:chgData name="Mayank Parasar" userId="8ef33580f5cde74e" providerId="LiveId" clId="{D5AB159E-A8BE-4E08-8419-D8FEFC01ACD7}" dt="2017-10-05T05:23:30.384" v="4858" actId="20577"/>
          <ac:spMkLst>
            <pc:docMk/>
            <pc:sldMk cId="2436893319" sldId="1174"/>
            <ac:spMk id="45" creationId="{477B0F0A-259B-43D2-8D3C-08B7DF407553}"/>
          </ac:spMkLst>
        </pc:spChg>
        <pc:spChg chg="add mod">
          <ac:chgData name="Mayank Parasar" userId="8ef33580f5cde74e" providerId="LiveId" clId="{D5AB159E-A8BE-4E08-8419-D8FEFC01ACD7}" dt="2017-10-05T14:25:00.871" v="4955" actId="1076"/>
          <ac:spMkLst>
            <pc:docMk/>
            <pc:sldMk cId="2436893319" sldId="1174"/>
            <ac:spMk id="46" creationId="{E4DEF192-15D0-401F-B677-F04B57864AE6}"/>
          </ac:spMkLst>
        </pc:spChg>
        <pc:spChg chg="add mod">
          <ac:chgData name="Mayank Parasar" userId="8ef33580f5cde74e" providerId="LiveId" clId="{D5AB159E-A8BE-4E08-8419-D8FEFC01ACD7}" dt="2017-10-05T14:24:55.182" v="4954" actId="1076"/>
          <ac:spMkLst>
            <pc:docMk/>
            <pc:sldMk cId="2436893319" sldId="1174"/>
            <ac:spMk id="47" creationId="{0FA157CB-89CA-4248-820C-2CB5271F40B4}"/>
          </ac:spMkLst>
        </pc:spChg>
        <pc:spChg chg="add mod">
          <ac:chgData name="Mayank Parasar" userId="8ef33580f5cde74e" providerId="LiveId" clId="{D5AB159E-A8BE-4E08-8419-D8FEFC01ACD7}" dt="2017-10-05T05:26:31.697" v="4888" actId="1076"/>
          <ac:spMkLst>
            <pc:docMk/>
            <pc:sldMk cId="2436893319" sldId="1174"/>
            <ac:spMk id="48" creationId="{44E3241E-87D5-49C6-837E-53C62147583B}"/>
          </ac:spMkLst>
        </pc:spChg>
        <pc:spChg chg="add mod">
          <ac:chgData name="Mayank Parasar" userId="8ef33580f5cde74e" providerId="LiveId" clId="{D5AB159E-A8BE-4E08-8419-D8FEFC01ACD7}" dt="2017-10-05T15:22:03.865" v="5087" actId="1076"/>
          <ac:spMkLst>
            <pc:docMk/>
            <pc:sldMk cId="2436893319" sldId="1174"/>
            <ac:spMk id="49" creationId="{ECCF1D65-0367-46F7-A767-47CCD69885AE}"/>
          </ac:spMkLst>
        </pc:spChg>
        <pc:spChg chg="add mod">
          <ac:chgData name="Mayank Parasar" userId="8ef33580f5cde74e" providerId="LiveId" clId="{D5AB159E-A8BE-4E08-8419-D8FEFC01ACD7}" dt="2017-10-05T15:23:30.757" v="5101" actId="478"/>
          <ac:spMkLst>
            <pc:docMk/>
            <pc:sldMk cId="2436893319" sldId="1174"/>
            <ac:spMk id="50" creationId="{67D29666-BC22-45F0-836B-28EC66AD2E9C}"/>
          </ac:spMkLst>
        </pc:spChg>
      </pc:sldChg>
      <pc:sldChg chg="addSp modSp mod modAnim">
        <pc:chgData name="Mayank Parasar" userId="8ef33580f5cde74e" providerId="LiveId" clId="{D5AB159E-A8BE-4E08-8419-D8FEFC01ACD7}" dt="2017-10-11T17:21:44.566" v="8790" actId="478"/>
        <pc:sldMkLst>
          <pc:docMk/>
          <pc:sldMk cId="2046505821" sldId="1176"/>
        </pc:sldMkLst>
        <pc:spChg chg="mod">
          <ac:chgData name="Mayank Parasar" userId="8ef33580f5cde74e" providerId="LiveId" clId="{D5AB159E-A8BE-4E08-8419-D8FEFC01ACD7}" dt="2017-10-11T16:39:12.826" v="8051" actId="20577"/>
          <ac:spMkLst>
            <pc:docMk/>
            <pc:sldMk cId="2046505821" sldId="1176"/>
            <ac:spMk id="2" creationId="{7A555294-5D14-451A-9644-B5AEEE78054F}"/>
          </ac:spMkLst>
        </pc:spChg>
        <pc:spChg chg="add mod">
          <ac:chgData name="Mayank Parasar" userId="8ef33580f5cde74e" providerId="LiveId" clId="{D5AB159E-A8BE-4E08-8419-D8FEFC01ACD7}" dt="2017-10-11T16:53:29.687" v="8166" actId="1076"/>
          <ac:spMkLst>
            <pc:docMk/>
            <pc:sldMk cId="2046505821" sldId="1176"/>
            <ac:spMk id="7" creationId="{DD5F562F-2329-4D34-ACB1-86BB70C71F15}"/>
          </ac:spMkLst>
        </pc:spChg>
        <pc:graphicFrameChg chg="add">
          <ac:chgData name="Mayank Parasar" userId="8ef33580f5cde74e" providerId="LiveId" clId="{D5AB159E-A8BE-4E08-8419-D8FEFC01ACD7}" dt="2017-10-05T16:46:38.164" v="5103" actId="478"/>
          <ac:graphicFrameMkLst>
            <pc:docMk/>
            <pc:sldMk cId="2046505821" sldId="1176"/>
            <ac:graphicFrameMk id="7" creationId="{00000000-0008-0000-0000-000004000000}"/>
          </ac:graphicFrameMkLst>
        </pc:graphicFrameChg>
        <pc:graphicFrameChg chg="add mod">
          <ac:chgData name="Mayank Parasar" userId="8ef33580f5cde74e" providerId="LiveId" clId="{D5AB159E-A8BE-4E08-8419-D8FEFC01ACD7}" dt="2017-10-05T16:51:03.732" v="5111" actId="478"/>
          <ac:graphicFrameMkLst>
            <pc:docMk/>
            <pc:sldMk cId="2046505821" sldId="1176"/>
            <ac:graphicFrameMk id="8" creationId="{00000000-0008-0000-0000-000004000000}"/>
          </ac:graphicFrameMkLst>
        </pc:graphicFrameChg>
      </pc:sldChg>
      <pc:sldChg chg="modSp">
        <pc:chgData name="Mayank Parasar" userId="8ef33580f5cde74e" providerId="LiveId" clId="{D5AB159E-A8BE-4E08-8419-D8FEFC01ACD7}" dt="2017-10-11T16:56:08.657" v="8308" actId="20577"/>
        <pc:sldMkLst>
          <pc:docMk/>
          <pc:sldMk cId="2035790236" sldId="1177"/>
        </pc:sldMkLst>
        <pc:spChg chg="mod">
          <ac:chgData name="Mayank Parasar" userId="8ef33580f5cde74e" providerId="LiveId" clId="{D5AB159E-A8BE-4E08-8419-D8FEFC01ACD7}" dt="2017-10-11T16:56:08.657" v="8308" actId="20577"/>
          <ac:spMkLst>
            <pc:docMk/>
            <pc:sldMk cId="2035790236" sldId="1177"/>
            <ac:spMk id="2" creationId="{7A555294-5D14-451A-9644-B5AEEE78054F}"/>
          </ac:spMkLst>
        </pc:spChg>
      </pc:sldChg>
      <pc:sldChg chg="addSp modSp modAnim">
        <pc:chgData name="Mayank Parasar" userId="8ef33580f5cde74e" providerId="LiveId" clId="{D5AB159E-A8BE-4E08-8419-D8FEFC01ACD7}" dt="2017-10-11T17:22:07.625" v="8791" actId="478"/>
        <pc:sldMkLst>
          <pc:docMk/>
          <pc:sldMk cId="4278435745" sldId="1180"/>
        </pc:sldMkLst>
        <pc:spChg chg="mod">
          <ac:chgData name="Mayank Parasar" userId="8ef33580f5cde74e" providerId="LiveId" clId="{D5AB159E-A8BE-4E08-8419-D8FEFC01ACD7}" dt="2017-10-11T16:57:36.786" v="8397" actId="20577"/>
          <ac:spMkLst>
            <pc:docMk/>
            <pc:sldMk cId="4278435745" sldId="1180"/>
            <ac:spMk id="2" creationId="{7A555294-5D14-451A-9644-B5AEEE78054F}"/>
          </ac:spMkLst>
        </pc:spChg>
        <pc:spChg chg="add mod">
          <ac:chgData name="Mayank Parasar" userId="8ef33580f5cde74e" providerId="LiveId" clId="{D5AB159E-A8BE-4E08-8419-D8FEFC01ACD7}" dt="2017-10-11T16:59:55.929" v="8434" actId="20577"/>
          <ac:spMkLst>
            <pc:docMk/>
            <pc:sldMk cId="4278435745" sldId="1180"/>
            <ac:spMk id="3" creationId="{3A086907-F457-444A-97EB-6FC393BAA294}"/>
          </ac:spMkLst>
        </pc:spChg>
        <pc:spChg chg="add mod">
          <ac:chgData name="Mayank Parasar" userId="8ef33580f5cde74e" providerId="LiveId" clId="{D5AB159E-A8BE-4E08-8419-D8FEFC01ACD7}" dt="2017-10-11T17:02:59.470" v="8527" actId="688"/>
          <ac:spMkLst>
            <pc:docMk/>
            <pc:sldMk cId="4278435745" sldId="1180"/>
            <ac:spMk id="8" creationId="{5DB8383B-40C7-4F96-881F-D63DE4C8F4B7}"/>
          </ac:spMkLst>
        </pc:spChg>
      </pc:sldChg>
      <pc:sldChg chg="addSp modSp">
        <pc:chgData name="Mayank Parasar" userId="8ef33580f5cde74e" providerId="LiveId" clId="{D5AB159E-A8BE-4E08-8419-D8FEFC01ACD7}" dt="2017-10-11T17:05:19.267" v="8545" actId="20577"/>
        <pc:sldMkLst>
          <pc:docMk/>
          <pc:sldMk cId="2468227711" sldId="1181"/>
        </pc:sldMkLst>
        <pc:spChg chg="mod">
          <ac:chgData name="Mayank Parasar" userId="8ef33580f5cde74e" providerId="LiveId" clId="{D5AB159E-A8BE-4E08-8419-D8FEFC01ACD7}" dt="2017-10-11T16:57:52.393" v="8400" actId="20577"/>
          <ac:spMkLst>
            <pc:docMk/>
            <pc:sldMk cId="2468227711" sldId="1181"/>
            <ac:spMk id="2" creationId="{7A555294-5D14-451A-9644-B5AEEE78054F}"/>
          </ac:spMkLst>
        </pc:spChg>
        <pc:spChg chg="add mod">
          <ac:chgData name="Mayank Parasar" userId="8ef33580f5cde74e" providerId="LiveId" clId="{D5AB159E-A8BE-4E08-8419-D8FEFC01ACD7}" dt="2017-10-11T17:00:20.614" v="8455" actId="20577"/>
          <ac:spMkLst>
            <pc:docMk/>
            <pc:sldMk cId="2468227711" sldId="1181"/>
            <ac:spMk id="8" creationId="{B8CAA242-567D-4788-B598-FB8EDB8CA905}"/>
          </ac:spMkLst>
        </pc:spChg>
        <pc:spChg chg="mod">
          <ac:chgData name="Mayank Parasar" userId="8ef33580f5cde74e" providerId="LiveId" clId="{D5AB159E-A8BE-4E08-8419-D8FEFC01ACD7}" dt="2017-10-11T17:05:19.267" v="8545" actId="20577"/>
          <ac:spMkLst>
            <pc:docMk/>
            <pc:sldMk cId="2468227711" sldId="1181"/>
            <ac:spMk id="10" creationId="{00000000-0000-0000-0000-000000000000}"/>
          </ac:spMkLst>
        </pc:spChg>
        <pc:picChg chg="mod">
          <ac:chgData name="Mayank Parasar" userId="8ef33580f5cde74e" providerId="LiveId" clId="{D5AB159E-A8BE-4E08-8419-D8FEFC01ACD7}" dt="2017-10-11T16:58:06.908" v="8405" actId="1076"/>
          <ac:picMkLst>
            <pc:docMk/>
            <pc:sldMk cId="2468227711" sldId="1181"/>
            <ac:picMk id="9" creationId="{00000000-0000-0000-0000-000000000000}"/>
          </ac:picMkLst>
        </pc:picChg>
      </pc:sldChg>
      <pc:sldChg chg="modSp">
        <pc:chgData name="Mayank Parasar" userId="8ef33580f5cde74e" providerId="LiveId" clId="{D5AB159E-A8BE-4E08-8419-D8FEFC01ACD7}" dt="2017-10-11T17:05:55.883" v="8576" actId="20577"/>
        <pc:sldMkLst>
          <pc:docMk/>
          <pc:sldMk cId="430996789" sldId="1182"/>
        </pc:sldMkLst>
        <pc:spChg chg="mod">
          <ac:chgData name="Mayank Parasar" userId="8ef33580f5cde74e" providerId="LiveId" clId="{D5AB159E-A8BE-4E08-8419-D8FEFC01ACD7}" dt="2017-10-11T17:05:55.883" v="8576" actId="20577"/>
          <ac:spMkLst>
            <pc:docMk/>
            <pc:sldMk cId="430996789" sldId="1182"/>
            <ac:spMk id="2" creationId="{7A555294-5D14-451A-9644-B5AEEE78054F}"/>
          </ac:spMkLst>
        </pc:spChg>
      </pc:sldChg>
      <pc:sldChg chg="modSp">
        <pc:chgData name="Mayank Parasar" userId="8ef33580f5cde74e" providerId="LiveId" clId="{D5AB159E-A8BE-4E08-8419-D8FEFC01ACD7}" dt="2017-10-12T00:54:07.512" v="8827" actId="20577"/>
        <pc:sldMkLst>
          <pc:docMk/>
          <pc:sldMk cId="1740800991" sldId="1183"/>
        </pc:sldMkLst>
        <pc:spChg chg="mod">
          <ac:chgData name="Mayank Parasar" userId="8ef33580f5cde74e" providerId="LiveId" clId="{D5AB159E-A8BE-4E08-8419-D8FEFC01ACD7}" dt="2017-10-12T00:54:07.512" v="8827" actId="20577"/>
          <ac:spMkLst>
            <pc:docMk/>
            <pc:sldMk cId="1740800991" sldId="1183"/>
            <ac:spMk id="3" creationId="{C7CB2E98-DDE1-4857-92F9-2DDC357D6D62}"/>
          </ac:spMkLst>
        </pc:spChg>
      </pc:sldChg>
      <pc:sldChg chg="delSp modSp add">
        <pc:chgData name="Mayank Parasar" userId="8ef33580f5cde74e" providerId="LiveId" clId="{D5AB159E-A8BE-4E08-8419-D8FEFC01ACD7}" dt="2017-10-11T17:26:09.923" v="8824" actId="478"/>
        <pc:sldMkLst>
          <pc:docMk/>
          <pc:sldMk cId="3409815206" sldId="1186"/>
        </pc:sldMkLst>
        <pc:spChg chg="mod">
          <ac:chgData name="Mayank Parasar" userId="8ef33580f5cde74e" providerId="LiveId" clId="{D5AB159E-A8BE-4E08-8419-D8FEFC01ACD7}" dt="2017-10-11T17:26:07.018" v="8823" actId="6549"/>
          <ac:spMkLst>
            <pc:docMk/>
            <pc:sldMk cId="3409815206" sldId="1186"/>
            <ac:spMk id="2" creationId="{7A555294-5D14-451A-9644-B5AEEE78054F}"/>
          </ac:spMkLst>
        </pc:spChg>
        <pc:spChg chg="del">
          <ac:chgData name="Mayank Parasar" userId="8ef33580f5cde74e" providerId="LiveId" clId="{D5AB159E-A8BE-4E08-8419-D8FEFC01ACD7}" dt="2017-10-11T17:26:09.923" v="8824" actId="478"/>
          <ac:spMkLst>
            <pc:docMk/>
            <pc:sldMk cId="3409815206" sldId="1186"/>
            <ac:spMk id="8" creationId="{00000000-0000-0000-0000-000000000000}"/>
          </ac:spMkLst>
        </pc:spChg>
      </pc:sldChg>
      <pc:sldChg chg="modSp modAnim">
        <pc:chgData name="Mayank Parasar" userId="8ef33580f5cde74e" providerId="LiveId" clId="{D5AB159E-A8BE-4E08-8419-D8FEFC01ACD7}" dt="2017-10-11T16:37:33.232" v="8035" actId="478"/>
        <pc:sldMkLst>
          <pc:docMk/>
          <pc:sldMk cId="1115015360" sldId="1187"/>
        </pc:sldMkLst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0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3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5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6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7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8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19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20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21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22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24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16:36:39.519" v="8033" actId="1076"/>
          <ac:spMkLst>
            <pc:docMk/>
            <pc:sldMk cId="1115015360" sldId="1187"/>
            <ac:spMk id="25" creationId="{00000000-0000-0000-0000-000000000000}"/>
          </ac:spMkLst>
        </pc:spChg>
        <pc:picChg chg="mod">
          <ac:chgData name="Mayank Parasar" userId="8ef33580f5cde74e" providerId="LiveId" clId="{D5AB159E-A8BE-4E08-8419-D8FEFC01ACD7}" dt="2017-10-11T16:36:39.519" v="8033" actId="1076"/>
          <ac:picMkLst>
            <pc:docMk/>
            <pc:sldMk cId="1115015360" sldId="1187"/>
            <ac:picMk id="3" creationId="{00000000-0000-0000-0000-000000000000}"/>
          </ac:picMkLst>
        </pc:picChg>
        <pc:picChg chg="mod">
          <ac:chgData name="Mayank Parasar" userId="8ef33580f5cde74e" providerId="LiveId" clId="{D5AB159E-A8BE-4E08-8419-D8FEFC01ACD7}" dt="2017-10-11T16:36:44.511" v="8034" actId="1076"/>
          <ac:picMkLst>
            <pc:docMk/>
            <pc:sldMk cId="1115015360" sldId="1187"/>
            <ac:picMk id="8" creationId="{00000000-0000-0000-0000-000000000000}"/>
          </ac:picMkLst>
        </pc:picChg>
        <pc:picChg chg="mod">
          <ac:chgData name="Mayank Parasar" userId="8ef33580f5cde74e" providerId="LiveId" clId="{D5AB159E-A8BE-4E08-8419-D8FEFC01ACD7}" dt="2017-10-11T16:36:39.519" v="8033" actId="1076"/>
          <ac:picMkLst>
            <pc:docMk/>
            <pc:sldMk cId="1115015360" sldId="1187"/>
            <ac:picMk id="9" creationId="{00000000-0000-0000-0000-000000000000}"/>
          </ac:picMkLst>
        </pc:picChg>
      </pc:sldChg>
      <pc:sldChg chg="addSp delSp modSp modAnim">
        <pc:chgData name="Mayank Parasar" userId="8ef33580f5cde74e" providerId="LiveId" clId="{D5AB159E-A8BE-4E08-8419-D8FEFC01ACD7}" dt="2017-10-11T17:26:00.510" v="8822" actId="6549"/>
        <pc:sldMkLst>
          <pc:docMk/>
          <pc:sldMk cId="188439629" sldId="1188"/>
        </pc:sldMkLst>
        <pc:spChg chg="mod">
          <ac:chgData name="Mayank Parasar" userId="8ef33580f5cde74e" providerId="LiveId" clId="{D5AB159E-A8BE-4E08-8419-D8FEFC01ACD7}" dt="2017-10-11T17:26:00.510" v="8822" actId="6549"/>
          <ac:spMkLst>
            <pc:docMk/>
            <pc:sldMk cId="188439629" sldId="1188"/>
            <ac:spMk id="2" creationId="{7A555294-5D14-451A-9644-B5AEEE78054F}"/>
          </ac:spMkLst>
        </pc:spChg>
        <pc:picChg chg="add mod">
          <ac:chgData name="Mayank Parasar" userId="8ef33580f5cde74e" providerId="LiveId" clId="{D5AB159E-A8BE-4E08-8419-D8FEFC01ACD7}" dt="2017-10-01T22:45:39.040" v="612" actId="14100"/>
          <ac:picMkLst>
            <pc:docMk/>
            <pc:sldMk cId="188439629" sldId="1188"/>
            <ac:picMk id="3" creationId="{D2D08D3D-21DD-4AC3-B284-8B805475E475}"/>
          </ac:picMkLst>
        </pc:picChg>
        <pc:picChg chg="add mod">
          <ac:chgData name="Mayank Parasar" userId="8ef33580f5cde74e" providerId="LiveId" clId="{D5AB159E-A8BE-4E08-8419-D8FEFC01ACD7}" dt="2017-10-01T22:48:53.546" v="616" actId="14100"/>
          <ac:picMkLst>
            <pc:docMk/>
            <pc:sldMk cId="188439629" sldId="1188"/>
            <ac:picMk id="7" creationId="{084A1C0D-872C-4CA0-96C3-13E76DA1680C}"/>
          </ac:picMkLst>
        </pc:picChg>
        <pc:picChg chg="add mod">
          <ac:chgData name="Mayank Parasar" userId="8ef33580f5cde74e" providerId="LiveId" clId="{D5AB159E-A8BE-4E08-8419-D8FEFC01ACD7}" dt="2017-10-01T22:49:16.038" v="622" actId="1076"/>
          <ac:picMkLst>
            <pc:docMk/>
            <pc:sldMk cId="188439629" sldId="1188"/>
            <ac:picMk id="33" creationId="{7DD821DA-CACC-433D-9D3C-2B597713B8AC}"/>
          </ac:picMkLst>
        </pc:picChg>
        <pc:picChg chg="add mod">
          <ac:chgData name="Mayank Parasar" userId="8ef33580f5cde74e" providerId="LiveId" clId="{D5AB159E-A8BE-4E08-8419-D8FEFC01ACD7}" dt="2017-10-01T22:49:19.927" v="623" actId="1076"/>
          <ac:picMkLst>
            <pc:docMk/>
            <pc:sldMk cId="188439629" sldId="1188"/>
            <ac:picMk id="34" creationId="{366EA2A8-281A-4692-BDEA-DC43F9E5DCF8}"/>
          </ac:picMkLst>
        </pc:picChg>
        <pc:picChg chg="add mod">
          <ac:chgData name="Mayank Parasar" userId="8ef33580f5cde74e" providerId="LiveId" clId="{D5AB159E-A8BE-4E08-8419-D8FEFC01ACD7}" dt="2017-10-01T22:49:24.021" v="624" actId="1076"/>
          <ac:picMkLst>
            <pc:docMk/>
            <pc:sldMk cId="188439629" sldId="1188"/>
            <ac:picMk id="35" creationId="{1C652028-9495-4F5B-9843-4AC368CA7F2E}"/>
          </ac:picMkLst>
        </pc:picChg>
        <pc:picChg chg="add del mod">
          <ac:chgData name="Mayank Parasar" userId="8ef33580f5cde74e" providerId="LiveId" clId="{D5AB159E-A8BE-4E08-8419-D8FEFC01ACD7}" dt="2017-10-01T23:04:28.526" v="744" actId="478"/>
          <ac:picMkLst>
            <pc:docMk/>
            <pc:sldMk cId="188439629" sldId="1188"/>
            <ac:picMk id="36" creationId="{E52845D7-584C-481F-8252-2A9ABE361EC5}"/>
          </ac:picMkLst>
        </pc:picChg>
        <pc:picChg chg="add del mod">
          <ac:chgData name="Mayank Parasar" userId="8ef33580f5cde74e" providerId="LiveId" clId="{D5AB159E-A8BE-4E08-8419-D8FEFC01ACD7}" dt="2017-10-01T22:50:15.880" v="647" actId="478"/>
          <ac:picMkLst>
            <pc:docMk/>
            <pc:sldMk cId="188439629" sldId="1188"/>
            <ac:picMk id="37" creationId="{09A7EE85-D5D2-4B56-A7F3-F23EF990F6CC}"/>
          </ac:picMkLst>
        </pc:picChg>
        <pc:picChg chg="add del mod">
          <ac:chgData name="Mayank Parasar" userId="8ef33580f5cde74e" providerId="LiveId" clId="{D5AB159E-A8BE-4E08-8419-D8FEFC01ACD7}" dt="2017-10-01T23:03:11.738" v="739" actId="478"/>
          <ac:picMkLst>
            <pc:docMk/>
            <pc:sldMk cId="188439629" sldId="1188"/>
            <ac:picMk id="38" creationId="{F6F8B431-72CE-49DD-A324-ACEE57FB3B1C}"/>
          </ac:picMkLst>
        </pc:picChg>
        <pc:picChg chg="add del mod">
          <ac:chgData name="Mayank Parasar" userId="8ef33580f5cde74e" providerId="LiveId" clId="{D5AB159E-A8BE-4E08-8419-D8FEFC01ACD7}" dt="2017-10-01T22:50:18.874" v="648" actId="478"/>
          <ac:picMkLst>
            <pc:docMk/>
            <pc:sldMk cId="188439629" sldId="1188"/>
            <ac:picMk id="39" creationId="{C00F63C9-B1F9-420A-92DE-A7B1B89164D7}"/>
          </ac:picMkLst>
        </pc:picChg>
        <pc:picChg chg="add mod">
          <ac:chgData name="Mayank Parasar" userId="8ef33580f5cde74e" providerId="LiveId" clId="{D5AB159E-A8BE-4E08-8419-D8FEFC01ACD7}" dt="2017-10-01T22:57:17.118" v="668" actId="1076"/>
          <ac:picMkLst>
            <pc:docMk/>
            <pc:sldMk cId="188439629" sldId="1188"/>
            <ac:picMk id="40" creationId="{71E9AE30-25E2-4EAA-A619-B3F24361235D}"/>
          </ac:picMkLst>
        </pc:picChg>
        <pc:picChg chg="add mod">
          <ac:chgData name="Mayank Parasar" userId="8ef33580f5cde74e" providerId="LiveId" clId="{D5AB159E-A8BE-4E08-8419-D8FEFC01ACD7}" dt="2017-10-01T22:50:41.480" v="662" actId="1036"/>
          <ac:picMkLst>
            <pc:docMk/>
            <pc:sldMk cId="188439629" sldId="1188"/>
            <ac:picMk id="41" creationId="{BFC0972D-8912-4493-9CA6-B914DBD356FB}"/>
          </ac:picMkLst>
        </pc:picChg>
        <pc:picChg chg="add mod">
          <ac:chgData name="Mayank Parasar" userId="8ef33580f5cde74e" providerId="LiveId" clId="{D5AB159E-A8BE-4E08-8419-D8FEFC01ACD7}" dt="2017-10-01T22:50:34.417" v="652" actId="1076"/>
          <ac:picMkLst>
            <pc:docMk/>
            <pc:sldMk cId="188439629" sldId="1188"/>
            <ac:picMk id="42" creationId="{61DAED4F-6A39-4259-9D32-AAA409F3D42A}"/>
          </ac:picMkLst>
        </pc:picChg>
        <pc:picChg chg="add mod">
          <ac:chgData name="Mayank Parasar" userId="8ef33580f5cde74e" providerId="LiveId" clId="{D5AB159E-A8BE-4E08-8419-D8FEFC01ACD7}" dt="2017-10-01T22:50:28.431" v="650" actId="1076"/>
          <ac:picMkLst>
            <pc:docMk/>
            <pc:sldMk cId="188439629" sldId="1188"/>
            <ac:picMk id="57" creationId="{A8B2FF41-9F18-44E1-B5A4-0123A8CB875E}"/>
          </ac:picMkLst>
        </pc:picChg>
        <pc:picChg chg="add mod">
          <ac:chgData name="Mayank Parasar" userId="8ef33580f5cde74e" providerId="LiveId" clId="{D5AB159E-A8BE-4E08-8419-D8FEFC01ACD7}" dt="2017-10-01T22:50:23.209" v="649" actId="1076"/>
          <ac:picMkLst>
            <pc:docMk/>
            <pc:sldMk cId="188439629" sldId="1188"/>
            <ac:picMk id="58" creationId="{ED2AC11D-6035-43DC-825C-4964EA277ECC}"/>
          </ac:picMkLst>
        </pc:picChg>
        <pc:picChg chg="add mod">
          <ac:chgData name="Mayank Parasar" userId="8ef33580f5cde74e" providerId="LiveId" clId="{D5AB159E-A8BE-4E08-8419-D8FEFC01ACD7}" dt="2017-10-01T22:57:23.540" v="669" actId="1076"/>
          <ac:picMkLst>
            <pc:docMk/>
            <pc:sldMk cId="188439629" sldId="1188"/>
            <ac:picMk id="59" creationId="{191451EF-7466-49C6-9AE9-28306831F75E}"/>
          </ac:picMkLst>
        </pc:picChg>
        <pc:picChg chg="add mod">
          <ac:chgData name="Mayank Parasar" userId="8ef33580f5cde74e" providerId="LiveId" clId="{D5AB159E-A8BE-4E08-8419-D8FEFC01ACD7}" dt="2017-10-01T22:57:32.780" v="672" actId="14100"/>
          <ac:picMkLst>
            <pc:docMk/>
            <pc:sldMk cId="188439629" sldId="1188"/>
            <ac:picMk id="60" creationId="{A0860B03-E49F-4AB4-89E9-50DD221A7EED}"/>
          </ac:picMkLst>
        </pc:picChg>
        <pc:picChg chg="add del mod">
          <ac:chgData name="Mayank Parasar" userId="8ef33580f5cde74e" providerId="LiveId" clId="{D5AB159E-A8BE-4E08-8419-D8FEFC01ACD7}" dt="2017-10-01T23:02:46.753" v="737" actId="478"/>
          <ac:picMkLst>
            <pc:docMk/>
            <pc:sldMk cId="188439629" sldId="1188"/>
            <ac:picMk id="61" creationId="{EE5DB9ED-F57D-4C99-831B-AB33E0FC6F41}"/>
          </ac:picMkLst>
        </pc:picChg>
        <pc:picChg chg="add mod">
          <ac:chgData name="Mayank Parasar" userId="8ef33580f5cde74e" providerId="LiveId" clId="{D5AB159E-A8BE-4E08-8419-D8FEFC01ACD7}" dt="2017-10-01T23:02:02.930" v="725" actId="1076"/>
          <ac:picMkLst>
            <pc:docMk/>
            <pc:sldMk cId="188439629" sldId="1188"/>
            <ac:picMk id="62" creationId="{E08157B6-516D-40A3-9144-AD52EF37C6F9}"/>
          </ac:picMkLst>
        </pc:picChg>
        <pc:picChg chg="add mod">
          <ac:chgData name="Mayank Parasar" userId="8ef33580f5cde74e" providerId="LiveId" clId="{D5AB159E-A8BE-4E08-8419-D8FEFC01ACD7}" dt="2017-10-01T23:02:07.426" v="726" actId="1076"/>
          <ac:picMkLst>
            <pc:docMk/>
            <pc:sldMk cId="188439629" sldId="1188"/>
            <ac:picMk id="63" creationId="{F2B168BC-68CB-4622-80A1-D817A783741F}"/>
          </ac:picMkLst>
        </pc:picChg>
        <pc:picChg chg="add mod">
          <ac:chgData name="Mayank Parasar" userId="8ef33580f5cde74e" providerId="LiveId" clId="{D5AB159E-A8BE-4E08-8419-D8FEFC01ACD7}" dt="2017-10-01T22:57:57.880" v="678" actId="1076"/>
          <ac:picMkLst>
            <pc:docMk/>
            <pc:sldMk cId="188439629" sldId="1188"/>
            <ac:picMk id="64" creationId="{5A899339-11CC-480E-9776-65D84B5D8B19}"/>
          </ac:picMkLst>
        </pc:picChg>
        <pc:picChg chg="add mod">
          <ac:chgData name="Mayank Parasar" userId="8ef33580f5cde74e" providerId="LiveId" clId="{D5AB159E-A8BE-4E08-8419-D8FEFC01ACD7}" dt="2017-10-01T22:57:52.841" v="677" actId="1076"/>
          <ac:picMkLst>
            <pc:docMk/>
            <pc:sldMk cId="188439629" sldId="1188"/>
            <ac:picMk id="65" creationId="{18586077-53F7-4B7F-A94F-76A542C60D7E}"/>
          </ac:picMkLst>
        </pc:picChg>
        <pc:picChg chg="add del">
          <ac:chgData name="Mayank Parasar" userId="8ef33580f5cde74e" providerId="LiveId" clId="{D5AB159E-A8BE-4E08-8419-D8FEFC01ACD7}" dt="2017-10-01T23:03:11.738" v="739" actId="478"/>
          <ac:picMkLst>
            <pc:docMk/>
            <pc:sldMk cId="188439629" sldId="1188"/>
            <ac:picMk id="66" creationId="{91A2BC05-522B-474F-82DB-4B6B61BF94A1}"/>
          </ac:picMkLst>
        </pc:picChg>
        <pc:picChg chg="add del">
          <ac:chgData name="Mayank Parasar" userId="8ef33580f5cde74e" providerId="LiveId" clId="{D5AB159E-A8BE-4E08-8419-D8FEFC01ACD7}" dt="2017-10-01T23:04:28.526" v="744" actId="478"/>
          <ac:picMkLst>
            <pc:docMk/>
            <pc:sldMk cId="188439629" sldId="1188"/>
            <ac:picMk id="67" creationId="{D79679EF-3F17-43AA-83E9-E234AFB335D6}"/>
          </ac:picMkLst>
        </pc:picChg>
        <pc:picChg chg="add mod">
          <ac:chgData name="Mayank Parasar" userId="8ef33580f5cde74e" providerId="LiveId" clId="{D5AB159E-A8BE-4E08-8419-D8FEFC01ACD7}" dt="2017-10-01T22:58:14.005" v="684" actId="1076"/>
          <ac:picMkLst>
            <pc:docMk/>
            <pc:sldMk cId="188439629" sldId="1188"/>
            <ac:picMk id="68" creationId="{EF4E6F6C-38B3-40BC-9071-833463D0DDA1}"/>
          </ac:picMkLst>
        </pc:picChg>
        <pc:picChg chg="add mod">
          <ac:chgData name="Mayank Parasar" userId="8ef33580f5cde74e" providerId="LiveId" clId="{D5AB159E-A8BE-4E08-8419-D8FEFC01ACD7}" dt="2017-10-01T22:58:05.117" v="683" actId="1076"/>
          <ac:picMkLst>
            <pc:docMk/>
            <pc:sldMk cId="188439629" sldId="1188"/>
            <ac:picMk id="69" creationId="{7A558D3D-BF20-45EF-93A2-3BC5E855985F}"/>
          </ac:picMkLst>
        </pc:picChg>
        <pc:picChg chg="add mod">
          <ac:chgData name="Mayank Parasar" userId="8ef33580f5cde74e" providerId="LiveId" clId="{D5AB159E-A8BE-4E08-8419-D8FEFC01ACD7}" dt="2017-10-01T22:59:07.042" v="686" actId="1076"/>
          <ac:picMkLst>
            <pc:docMk/>
            <pc:sldMk cId="188439629" sldId="1188"/>
            <ac:picMk id="70" creationId="{0C9EC407-C0BD-4759-B4B1-DE602374877E}"/>
          </ac:picMkLst>
        </pc:picChg>
        <pc:picChg chg="add mod">
          <ac:chgData name="Mayank Parasar" userId="8ef33580f5cde74e" providerId="LiveId" clId="{D5AB159E-A8BE-4E08-8419-D8FEFC01ACD7}" dt="2017-10-01T22:59:12.647" v="688" actId="1076"/>
          <ac:picMkLst>
            <pc:docMk/>
            <pc:sldMk cId="188439629" sldId="1188"/>
            <ac:picMk id="71" creationId="{C4E5EA51-C9DC-4CA5-965B-36777D8BA174}"/>
          </ac:picMkLst>
        </pc:picChg>
        <pc:picChg chg="add mod">
          <ac:chgData name="Mayank Parasar" userId="8ef33580f5cde74e" providerId="LiveId" clId="{D5AB159E-A8BE-4E08-8419-D8FEFC01ACD7}" dt="2017-10-01T23:05:27.017" v="754" actId="1037"/>
          <ac:picMkLst>
            <pc:docMk/>
            <pc:sldMk cId="188439629" sldId="1188"/>
            <ac:picMk id="72" creationId="{EF21954D-EE93-4BAF-9BEF-75A175B16539}"/>
          </ac:picMkLst>
        </pc:picChg>
        <pc:picChg chg="add mod">
          <ac:chgData name="Mayank Parasar" userId="8ef33580f5cde74e" providerId="LiveId" clId="{D5AB159E-A8BE-4E08-8419-D8FEFC01ACD7}" dt="2017-10-01T22:59:28.669" v="693" actId="1076"/>
          <ac:picMkLst>
            <pc:docMk/>
            <pc:sldMk cId="188439629" sldId="1188"/>
            <ac:picMk id="73" creationId="{B614AEC1-3750-48D7-89C2-5976D4C3ADC6}"/>
          </ac:picMkLst>
        </pc:picChg>
        <pc:picChg chg="add mod">
          <ac:chgData name="Mayank Parasar" userId="8ef33580f5cde74e" providerId="LiveId" clId="{D5AB159E-A8BE-4E08-8419-D8FEFC01ACD7}" dt="2017-10-01T23:02:40.138" v="735" actId="1035"/>
          <ac:picMkLst>
            <pc:docMk/>
            <pc:sldMk cId="188439629" sldId="1188"/>
            <ac:picMk id="74" creationId="{2D6545B0-CAFB-4979-A7D6-569690210ED2}"/>
          </ac:picMkLst>
        </pc:picChg>
        <pc:picChg chg="add del mod">
          <ac:chgData name="Mayank Parasar" userId="8ef33580f5cde74e" providerId="LiveId" clId="{D5AB159E-A8BE-4E08-8419-D8FEFC01ACD7}" dt="2017-10-01T23:00:55.684" v="719" actId="478"/>
          <ac:picMkLst>
            <pc:docMk/>
            <pc:sldMk cId="188439629" sldId="1188"/>
            <ac:picMk id="75" creationId="{B86415D6-DF33-4DA9-A695-0FDF454D769C}"/>
          </ac:picMkLst>
        </pc:picChg>
        <pc:picChg chg="add del mod">
          <ac:chgData name="Mayank Parasar" userId="8ef33580f5cde74e" providerId="LiveId" clId="{D5AB159E-A8BE-4E08-8419-D8FEFC01ACD7}" dt="2017-10-01T23:02:48.905" v="738" actId="478"/>
          <ac:picMkLst>
            <pc:docMk/>
            <pc:sldMk cId="188439629" sldId="1188"/>
            <ac:picMk id="76" creationId="{CFFA8611-F8DE-4541-B871-8F39D0A74687}"/>
          </ac:picMkLst>
        </pc:picChg>
        <pc:picChg chg="add mod">
          <ac:chgData name="Mayank Parasar" userId="8ef33580f5cde74e" providerId="LiveId" clId="{D5AB159E-A8BE-4E08-8419-D8FEFC01ACD7}" dt="2017-10-01T22:59:52.144" v="699" actId="1076"/>
          <ac:picMkLst>
            <pc:docMk/>
            <pc:sldMk cId="188439629" sldId="1188"/>
            <ac:picMk id="77" creationId="{061C2F57-99A8-4663-A1F1-DF43ECD18782}"/>
          </ac:picMkLst>
        </pc:picChg>
        <pc:picChg chg="add mod">
          <ac:chgData name="Mayank Parasar" userId="8ef33580f5cde74e" providerId="LiveId" clId="{D5AB159E-A8BE-4E08-8419-D8FEFC01ACD7}" dt="2017-10-01T22:59:52.144" v="699" actId="1076"/>
          <ac:picMkLst>
            <pc:docMk/>
            <pc:sldMk cId="188439629" sldId="1188"/>
            <ac:picMk id="78" creationId="{4F7DBD16-9F69-4D7A-B02C-921054E3CB5E}"/>
          </ac:picMkLst>
        </pc:picChg>
        <pc:picChg chg="add mod">
          <ac:chgData name="Mayank Parasar" userId="8ef33580f5cde74e" providerId="LiveId" clId="{D5AB159E-A8BE-4E08-8419-D8FEFC01ACD7}" dt="2017-10-01T23:01:31.355" v="723" actId="1076"/>
          <ac:picMkLst>
            <pc:docMk/>
            <pc:sldMk cId="188439629" sldId="1188"/>
            <ac:picMk id="79" creationId="{B694B6D4-1C34-469B-8B52-3D846E54F7D0}"/>
          </ac:picMkLst>
        </pc:picChg>
        <pc:picChg chg="add mod">
          <ac:chgData name="Mayank Parasar" userId="8ef33580f5cde74e" providerId="LiveId" clId="{D5AB159E-A8BE-4E08-8419-D8FEFC01ACD7}" dt="2017-10-01T23:01:31.355" v="723" actId="1076"/>
          <ac:picMkLst>
            <pc:docMk/>
            <pc:sldMk cId="188439629" sldId="1188"/>
            <ac:picMk id="80" creationId="{D7C09664-865B-4695-A9A6-A0212BBD612A}"/>
          </ac:picMkLst>
        </pc:picChg>
        <pc:picChg chg="add mod">
          <ac:chgData name="Mayank Parasar" userId="8ef33580f5cde74e" providerId="LiveId" clId="{D5AB159E-A8BE-4E08-8419-D8FEFC01ACD7}" dt="2017-10-01T23:00:18.475" v="708" actId="1076"/>
          <ac:picMkLst>
            <pc:docMk/>
            <pc:sldMk cId="188439629" sldId="1188"/>
            <ac:picMk id="81" creationId="{4B83E810-9375-4125-A552-5AEE7D3C1CC4}"/>
          </ac:picMkLst>
        </pc:picChg>
        <pc:picChg chg="add mod">
          <ac:chgData name="Mayank Parasar" userId="8ef33580f5cde74e" providerId="LiveId" clId="{D5AB159E-A8BE-4E08-8419-D8FEFC01ACD7}" dt="2017-10-01T23:02:43.874" v="736" actId="1076"/>
          <ac:picMkLst>
            <pc:docMk/>
            <pc:sldMk cId="188439629" sldId="1188"/>
            <ac:picMk id="82" creationId="{41791D48-80C0-42CB-BA8F-5A9B6F8EA641}"/>
          </ac:picMkLst>
        </pc:picChg>
        <pc:picChg chg="add mod">
          <ac:chgData name="Mayank Parasar" userId="8ef33580f5cde74e" providerId="LiveId" clId="{D5AB159E-A8BE-4E08-8419-D8FEFC01ACD7}" dt="2017-10-01T23:00:23.768" v="710" actId="1076"/>
          <ac:picMkLst>
            <pc:docMk/>
            <pc:sldMk cId="188439629" sldId="1188"/>
            <ac:picMk id="83" creationId="{1BE7EA39-32BE-4B68-8A0B-8B329B2FFD59}"/>
          </ac:picMkLst>
        </pc:picChg>
        <pc:picChg chg="add del mod">
          <ac:chgData name="Mayank Parasar" userId="8ef33580f5cde74e" providerId="LiveId" clId="{D5AB159E-A8BE-4E08-8419-D8FEFC01ACD7}" dt="2017-10-01T23:00:58.341" v="720" actId="478"/>
          <ac:picMkLst>
            <pc:docMk/>
            <pc:sldMk cId="188439629" sldId="1188"/>
            <ac:picMk id="84" creationId="{6B102F4A-1FAE-4C83-9AA6-36CF808F73CB}"/>
          </ac:picMkLst>
        </pc:picChg>
        <pc:picChg chg="add mod">
          <ac:chgData name="Mayank Parasar" userId="8ef33580f5cde74e" providerId="LiveId" clId="{D5AB159E-A8BE-4E08-8419-D8FEFC01ACD7}" dt="2017-10-01T23:01:18.514" v="722" actId="1076"/>
          <ac:picMkLst>
            <pc:docMk/>
            <pc:sldMk cId="188439629" sldId="1188"/>
            <ac:picMk id="85" creationId="{42911B69-3459-41E3-B293-899D27956448}"/>
          </ac:picMkLst>
        </pc:picChg>
        <pc:picChg chg="add mod">
          <ac:chgData name="Mayank Parasar" userId="8ef33580f5cde74e" providerId="LiveId" clId="{D5AB159E-A8BE-4E08-8419-D8FEFC01ACD7}" dt="2017-10-01T23:01:18.514" v="722" actId="1076"/>
          <ac:picMkLst>
            <pc:docMk/>
            <pc:sldMk cId="188439629" sldId="1188"/>
            <ac:picMk id="86" creationId="{4660C263-D0CD-4DA3-8534-AF18E016B05E}"/>
          </ac:picMkLst>
        </pc:picChg>
        <pc:picChg chg="add mod">
          <ac:chgData name="Mayank Parasar" userId="8ef33580f5cde74e" providerId="LiveId" clId="{D5AB159E-A8BE-4E08-8419-D8FEFC01ACD7}" dt="2017-10-01T23:02:30.015" v="728" actId="1076"/>
          <ac:picMkLst>
            <pc:docMk/>
            <pc:sldMk cId="188439629" sldId="1188"/>
            <ac:picMk id="87" creationId="{B1367A0E-40A0-463F-B1D3-74B56056933A}"/>
          </ac:picMkLst>
        </pc:picChg>
        <pc:picChg chg="add mod">
          <ac:chgData name="Mayank Parasar" userId="8ef33580f5cde74e" providerId="LiveId" clId="{D5AB159E-A8BE-4E08-8419-D8FEFC01ACD7}" dt="2017-10-01T23:02:30.015" v="728" actId="1076"/>
          <ac:picMkLst>
            <pc:docMk/>
            <pc:sldMk cId="188439629" sldId="1188"/>
            <ac:picMk id="88" creationId="{363F8C58-0581-4945-93C9-356C2B11E82C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89" creationId="{DB7E8478-1F77-4F6B-8165-44BAEB58026F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0" creationId="{2CE3E418-7B13-4213-86D8-C8BD47D493CF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1" creationId="{6B53DC3F-0B16-4706-A3DE-634C912F8E1A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2" creationId="{FF9F937D-E188-4B49-BF70-3D664D995ED3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3" creationId="{EA127803-42BD-4130-A3B7-895E5572A005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4" creationId="{B186133B-8251-4804-8977-0769C65DDE7F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5" creationId="{2E5DCC83-5588-410C-8340-776BDD9FE92A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6" creationId="{2E8F2C54-4270-4622-B97F-28463CBFF04E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7" creationId="{42D69511-6FF3-4936-A54E-9799A30C007C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8" creationId="{0B10F6B0-E09A-4E26-B21A-7BFE1BE91925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99" creationId="{9EE95145-2ADD-417C-AB87-B9E4B836E23D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0" creationId="{A5CF35DD-ECA6-4D10-8832-6D94BD5BF242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1" creationId="{815254E5-0D10-4679-B9BB-9CC98D2271A3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2" creationId="{9E4C2D13-20A5-42B1-A492-D7F97A582549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3" creationId="{AFB4DBB1-FDE2-4736-838A-71BB9B4B9DE0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4" creationId="{3F855EAD-AE11-49F8-ABA3-CBD108C8D1B1}"/>
          </ac:picMkLst>
        </pc:picChg>
        <pc:picChg chg="add mod">
          <ac:chgData name="Mayank Parasar" userId="8ef33580f5cde74e" providerId="LiveId" clId="{D5AB159E-A8BE-4E08-8419-D8FEFC01ACD7}" dt="2017-10-01T23:04:51.860" v="746" actId="1037"/>
          <ac:picMkLst>
            <pc:docMk/>
            <pc:sldMk cId="188439629" sldId="1188"/>
            <ac:picMk id="105" creationId="{A62A51D4-901C-4500-9DC6-B7E0F9C8DD01}"/>
          </ac:picMkLst>
        </pc:picChg>
      </pc:sldChg>
      <pc:sldChg chg="addSp delSp modSp">
        <pc:chgData name="Mayank Parasar" userId="8ef33580f5cde74e" providerId="LiveId" clId="{D5AB159E-A8BE-4E08-8419-D8FEFC01ACD7}" dt="2017-10-01T22:16:45.220" v="605" actId="1076"/>
        <pc:sldMkLst>
          <pc:docMk/>
          <pc:sldMk cId="188439629" sldId="1189"/>
        </pc:sldMkLst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7" creationId="{87D5F3FA-32A2-428B-BA51-B566878409C6}"/>
          </ac:spMkLst>
        </pc:spChg>
        <pc:spChg chg="del">
          <ac:chgData name="Mayank Parasar" userId="8ef33580f5cde74e" providerId="LiveId" clId="{D5AB159E-A8BE-4E08-8419-D8FEFC01ACD7}" dt="2017-10-01T21:59:26.367" v="356" actId="1076"/>
          <ac:spMkLst>
            <pc:docMk/>
            <pc:sldMk cId="188439629" sldId="1189"/>
            <ac:spMk id="9" creationId="{00000000-0000-0000-0000-000000000000}"/>
          </ac:spMkLst>
        </pc:spChg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10" creationId="{832AD008-A0BC-47EF-A3BF-965D1C73A618}"/>
          </ac:spMkLst>
        </pc:spChg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11" creationId="{7DE8ED5E-D3AB-443E-911C-2E8AA02E2EF7}"/>
          </ac:spMkLst>
        </pc:spChg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12" creationId="{14F6883C-2A31-40A6-9B34-7D3199FEFEB6}"/>
          </ac:spMkLst>
        </pc:spChg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13" creationId="{F3414028-8549-4624-924B-7F1D32189BDE}"/>
          </ac:spMkLst>
        </pc:spChg>
        <pc:spChg chg="add del">
          <ac:chgData name="Mayank Parasar" userId="8ef33580f5cde74e" providerId="LiveId" clId="{D5AB159E-A8BE-4E08-8419-D8FEFC01ACD7}" dt="2017-10-01T21:58:56.852" v="355" actId="478"/>
          <ac:spMkLst>
            <pc:docMk/>
            <pc:sldMk cId="188439629" sldId="1189"/>
            <ac:spMk id="14" creationId="{6A85D119-A436-4D24-8E46-A33C35C7509F}"/>
          </ac:spMkLst>
        </pc:spChg>
        <pc:spChg chg="add del mod">
          <ac:chgData name="Mayank Parasar" userId="8ef33580f5cde74e" providerId="LiveId" clId="{D5AB159E-A8BE-4E08-8419-D8FEFC01ACD7}" dt="2017-10-01T22:00:21.900" v="363" actId="1076"/>
          <ac:spMkLst>
            <pc:docMk/>
            <pc:sldMk cId="188439629" sldId="1189"/>
            <ac:spMk id="16" creationId="{01713C96-29EF-4DB1-A5C9-139FFF226748}"/>
          </ac:spMkLst>
        </pc:spChg>
        <pc:spChg chg="add del mod">
          <ac:chgData name="Mayank Parasar" userId="8ef33580f5cde74e" providerId="LiveId" clId="{D5AB159E-A8BE-4E08-8419-D8FEFC01ACD7}" dt="2017-10-01T22:02:07.562" v="368" actId="1076"/>
          <ac:spMkLst>
            <pc:docMk/>
            <pc:sldMk cId="188439629" sldId="1189"/>
            <ac:spMk id="19" creationId="{067DC6EA-BAFA-4E41-A923-AA7F3EAC8AEE}"/>
          </ac:spMkLst>
        </pc:spChg>
        <pc:spChg chg="add mod">
          <ac:chgData name="Mayank Parasar" userId="8ef33580f5cde74e" providerId="LiveId" clId="{D5AB159E-A8BE-4E08-8419-D8FEFC01ACD7}" dt="2017-10-01T22:15:29.370" v="581" actId="14100"/>
          <ac:spMkLst>
            <pc:docMk/>
            <pc:sldMk cId="188439629" sldId="1189"/>
            <ac:spMk id="22" creationId="{ABD04D8E-62CF-45D6-A3C5-69D720187692}"/>
          </ac:spMkLst>
        </pc:spChg>
        <pc:spChg chg="add mod">
          <ac:chgData name="Mayank Parasar" userId="8ef33580f5cde74e" providerId="LiveId" clId="{D5AB159E-A8BE-4E08-8419-D8FEFC01ACD7}" dt="2017-10-01T22:16:45.220" v="605" actId="1076"/>
          <ac:spMkLst>
            <pc:docMk/>
            <pc:sldMk cId="188439629" sldId="1189"/>
            <ac:spMk id="23" creationId="{D9A9A741-149A-4E28-8109-169053B61182}"/>
          </ac:spMkLst>
        </pc:spChg>
        <pc:spChg chg="add mod">
          <ac:chgData name="Mayank Parasar" userId="8ef33580f5cde74e" providerId="LiveId" clId="{D5AB159E-A8BE-4E08-8419-D8FEFC01ACD7}" dt="2017-10-01T22:16:42.880" v="604" actId="1076"/>
          <ac:spMkLst>
            <pc:docMk/>
            <pc:sldMk cId="188439629" sldId="1189"/>
            <ac:spMk id="24" creationId="{4BAA8D6E-6B41-4B8D-9FF9-FBF368D0251C}"/>
          </ac:spMkLst>
        </pc:spChg>
        <pc:spChg chg="add">
          <ac:chgData name="Mayank Parasar" userId="8ef33580f5cde74e" providerId="LiveId" clId="{D5AB159E-A8BE-4E08-8419-D8FEFC01ACD7}" dt="2017-10-01T22:15:33.807" v="584" actId="1076"/>
          <ac:spMkLst>
            <pc:docMk/>
            <pc:sldMk cId="188439629" sldId="1189"/>
            <ac:spMk id="25" creationId="{592B443D-38C3-4966-BDDF-ACA2BB4B7ED4}"/>
          </ac:spMkLst>
        </pc:spChg>
        <pc:spChg chg="add">
          <ac:chgData name="Mayank Parasar" userId="8ef33580f5cde74e" providerId="LiveId" clId="{D5AB159E-A8BE-4E08-8419-D8FEFC01ACD7}" dt="2017-10-01T22:15:34.041" v="585" actId="1076"/>
          <ac:spMkLst>
            <pc:docMk/>
            <pc:sldMk cId="188439629" sldId="1189"/>
            <ac:spMk id="26" creationId="{B9AC3103-2BEB-40EF-8E40-5E29D349CB68}"/>
          </ac:spMkLst>
        </pc:spChg>
        <pc:spChg chg="add">
          <ac:chgData name="Mayank Parasar" userId="8ef33580f5cde74e" providerId="LiveId" clId="{D5AB159E-A8BE-4E08-8419-D8FEFC01ACD7}" dt="2017-10-01T22:15:34.256" v="586" actId="1076"/>
          <ac:spMkLst>
            <pc:docMk/>
            <pc:sldMk cId="188439629" sldId="1189"/>
            <ac:spMk id="27" creationId="{26F007FE-2435-4E60-8A72-7B2E5BBE0835}"/>
          </ac:spMkLst>
        </pc:spChg>
        <pc:spChg chg="add">
          <ac:chgData name="Mayank Parasar" userId="8ef33580f5cde74e" providerId="LiveId" clId="{D5AB159E-A8BE-4E08-8419-D8FEFC01ACD7}" dt="2017-10-01T22:15:34.452" v="587" actId="1076"/>
          <ac:spMkLst>
            <pc:docMk/>
            <pc:sldMk cId="188439629" sldId="1189"/>
            <ac:spMk id="28" creationId="{332E2042-73C0-48B4-A703-6182AFC3C6DD}"/>
          </ac:spMkLst>
        </pc:spChg>
        <pc:spChg chg="add">
          <ac:chgData name="Mayank Parasar" userId="8ef33580f5cde74e" providerId="LiveId" clId="{D5AB159E-A8BE-4E08-8419-D8FEFC01ACD7}" dt="2017-10-01T22:15:34.615" v="588" actId="1076"/>
          <ac:spMkLst>
            <pc:docMk/>
            <pc:sldMk cId="188439629" sldId="1189"/>
            <ac:spMk id="29" creationId="{E7816235-E523-497C-B2A1-2B411EB4BECC}"/>
          </ac:spMkLst>
        </pc:spChg>
        <pc:spChg chg="add">
          <ac:chgData name="Mayank Parasar" userId="8ef33580f5cde74e" providerId="LiveId" clId="{D5AB159E-A8BE-4E08-8419-D8FEFC01ACD7}" dt="2017-10-01T22:15:34.825" v="589" actId="1076"/>
          <ac:spMkLst>
            <pc:docMk/>
            <pc:sldMk cId="188439629" sldId="1189"/>
            <ac:spMk id="30" creationId="{DF233A37-1947-4A84-B2F4-C2E7B79C2B46}"/>
          </ac:spMkLst>
        </pc:spChg>
        <pc:spChg chg="add">
          <ac:chgData name="Mayank Parasar" userId="8ef33580f5cde74e" providerId="LiveId" clId="{D5AB159E-A8BE-4E08-8419-D8FEFC01ACD7}" dt="2017-10-01T22:15:35.034" v="590" actId="1076"/>
          <ac:spMkLst>
            <pc:docMk/>
            <pc:sldMk cId="188439629" sldId="1189"/>
            <ac:spMk id="31" creationId="{3479D151-6E44-4A1B-BF6A-BFEC8B62218B}"/>
          </ac:spMkLst>
        </pc:spChg>
        <pc:spChg chg="add">
          <ac:chgData name="Mayank Parasar" userId="8ef33580f5cde74e" providerId="LiveId" clId="{D5AB159E-A8BE-4E08-8419-D8FEFC01ACD7}" dt="2017-10-01T22:15:35.518" v="591" actId="1076"/>
          <ac:spMkLst>
            <pc:docMk/>
            <pc:sldMk cId="188439629" sldId="1189"/>
            <ac:spMk id="32" creationId="{24315D4D-75A2-4617-8D12-AE458552CF91}"/>
          </ac:spMkLst>
        </pc:spChg>
        <pc:spChg chg="add">
          <ac:chgData name="Mayank Parasar" userId="8ef33580f5cde74e" providerId="LiveId" clId="{D5AB159E-A8BE-4E08-8419-D8FEFC01ACD7}" dt="2017-10-01T22:15:35.542" v="592" actId="1076"/>
          <ac:spMkLst>
            <pc:docMk/>
            <pc:sldMk cId="188439629" sldId="1189"/>
            <ac:spMk id="33" creationId="{CB19D3A7-7DBD-4986-B4EF-AA696B69EA18}"/>
          </ac:spMkLst>
        </pc:spChg>
        <pc:spChg chg="add">
          <ac:chgData name="Mayank Parasar" userId="8ef33580f5cde74e" providerId="LiveId" clId="{D5AB159E-A8BE-4E08-8419-D8FEFC01ACD7}" dt="2017-10-01T22:15:35.581" v="593" actId="1076"/>
          <ac:spMkLst>
            <pc:docMk/>
            <pc:sldMk cId="188439629" sldId="1189"/>
            <ac:spMk id="34" creationId="{CE97C4DD-2449-4380-90A5-EEB26A9869E8}"/>
          </ac:spMkLst>
        </pc:spChg>
        <pc:spChg chg="add">
          <ac:chgData name="Mayank Parasar" userId="8ef33580f5cde74e" providerId="LiveId" clId="{D5AB159E-A8BE-4E08-8419-D8FEFC01ACD7}" dt="2017-10-01T22:15:35.623" v="594" actId="1076"/>
          <ac:spMkLst>
            <pc:docMk/>
            <pc:sldMk cId="188439629" sldId="1189"/>
            <ac:spMk id="35" creationId="{C1E9F0B7-DEB6-4E4F-812C-21CBDC4B5456}"/>
          </ac:spMkLst>
        </pc:spChg>
        <pc:spChg chg="add">
          <ac:chgData name="Mayank Parasar" userId="8ef33580f5cde74e" providerId="LiveId" clId="{D5AB159E-A8BE-4E08-8419-D8FEFC01ACD7}" dt="2017-10-01T22:15:35.654" v="595" actId="1076"/>
          <ac:spMkLst>
            <pc:docMk/>
            <pc:sldMk cId="188439629" sldId="1189"/>
            <ac:spMk id="36" creationId="{F9EE5CED-9976-405B-B647-7C064F8BA0B7}"/>
          </ac:spMkLst>
        </pc:spChg>
        <pc:spChg chg="add">
          <ac:chgData name="Mayank Parasar" userId="8ef33580f5cde74e" providerId="LiveId" clId="{D5AB159E-A8BE-4E08-8419-D8FEFC01ACD7}" dt="2017-10-01T22:15:35.678" v="596" actId="1076"/>
          <ac:spMkLst>
            <pc:docMk/>
            <pc:sldMk cId="188439629" sldId="1189"/>
            <ac:spMk id="37" creationId="{3F22EF83-91FE-42F1-8F74-6983C5F7576C}"/>
          </ac:spMkLst>
        </pc:spChg>
        <pc:graphicFrameChg chg="add mod modGraphic">
          <ac:chgData name="Mayank Parasar" userId="8ef33580f5cde74e" providerId="LiveId" clId="{D5AB159E-A8BE-4E08-8419-D8FEFC01ACD7}" dt="2017-10-01T22:13:23.248" v="530" actId="20577"/>
          <ac:graphicFrameMkLst>
            <pc:docMk/>
            <pc:sldMk cId="188439629" sldId="1189"/>
            <ac:graphicFrameMk id="3" creationId="{0914E1FF-3088-4977-9CEC-B415F396D8F9}"/>
          </ac:graphicFrameMkLst>
        </pc:graphicFrameChg>
        <pc:graphicFrameChg chg="add del mod">
          <ac:chgData name="Mayank Parasar" userId="8ef33580f5cde74e" providerId="LiveId" clId="{D5AB159E-A8BE-4E08-8419-D8FEFC01ACD7}" dt="2017-10-01T21:59:38.896" v="357" actId="478"/>
          <ac:graphicFrameMkLst>
            <pc:docMk/>
            <pc:sldMk cId="188439629" sldId="1189"/>
            <ac:graphicFrameMk id="3" creationId="{A7B8B2B9-8E2D-44E5-AD2C-23F6FAEA37BA}"/>
          </ac:graphicFrameMkLst>
        </pc:graphicFrameChg>
        <pc:graphicFrameChg chg="add del">
          <ac:chgData name="Mayank Parasar" userId="8ef33580f5cde74e" providerId="LiveId" clId="{D5AB159E-A8BE-4E08-8419-D8FEFC01ACD7}" dt="2017-10-01T21:58:56.852" v="355" actId="478"/>
          <ac:graphicFrameMkLst>
            <pc:docMk/>
            <pc:sldMk cId="188439629" sldId="1189"/>
            <ac:graphicFrameMk id="8" creationId="{31B95D4C-A488-4832-8694-3CA05D8DEA98}"/>
          </ac:graphicFrameMkLst>
        </pc:graphicFrameChg>
        <pc:graphicFrameChg chg="add del mod">
          <ac:chgData name="Mayank Parasar" userId="8ef33580f5cde74e" providerId="LiveId" clId="{D5AB159E-A8BE-4E08-8419-D8FEFC01ACD7}" dt="2017-10-01T22:01:56.582" v="367" actId="1076"/>
          <ac:graphicFrameMkLst>
            <pc:docMk/>
            <pc:sldMk cId="188439629" sldId="1189"/>
            <ac:graphicFrameMk id="20" creationId="{AAC047CE-FE2C-446A-8C03-714853A41EFD}"/>
          </ac:graphicFrameMkLst>
        </pc:graphicFrameChg>
        <pc:picChg chg="add del mod">
          <ac:chgData name="Mayank Parasar" userId="8ef33580f5cde74e" providerId="LiveId" clId="{D5AB159E-A8BE-4E08-8419-D8FEFC01ACD7}" dt="2017-10-01T22:00:32.307" v="365" actId="478"/>
          <ac:picMkLst>
            <pc:docMk/>
            <pc:sldMk cId="188439629" sldId="1189"/>
            <ac:picMk id="17" creationId="{BFF865BE-AD01-465A-9BD8-E89CA502A5C2}"/>
          </ac:picMkLst>
        </pc:picChg>
      </pc:sldChg>
      <pc:sldChg chg="addSp delSp modSp addAnim delAnim modAnim modNotesTx">
        <pc:chgData name="Mayank Parasar" userId="8ef33580f5cde74e" providerId="LiveId" clId="{D5AB159E-A8BE-4E08-8419-D8FEFC01ACD7}" dt="2017-10-02T04:03:18.787" v="1446" actId="20577"/>
        <pc:sldMkLst>
          <pc:docMk/>
          <pc:sldMk cId="1822042848" sldId="1189"/>
        </pc:sldMkLst>
        <pc:spChg chg="del">
          <ac:chgData name="Mayank Parasar" userId="8ef33580f5cde74e" providerId="LiveId" clId="{D5AB159E-A8BE-4E08-8419-D8FEFC01ACD7}" dt="2017-10-02T02:14:41.688" v="755" actId="20577"/>
          <ac:spMkLst>
            <pc:docMk/>
            <pc:sldMk cId="1822042848" sldId="1189"/>
            <ac:spMk id="3" creationId="{2C989B82-1642-4183-BDA1-93BB4916E138}"/>
          </ac:spMkLst>
        </pc:spChg>
        <pc:spChg chg="add mod">
          <ac:chgData name="Mayank Parasar" userId="8ef33580f5cde74e" providerId="LiveId" clId="{D5AB159E-A8BE-4E08-8419-D8FEFC01ACD7}" dt="2017-10-02T02:14:47.949" v="760" actId="1076"/>
          <ac:spMkLst>
            <pc:docMk/>
            <pc:sldMk cId="1822042848" sldId="1189"/>
            <ac:spMk id="9" creationId="{330DDC30-0C89-4D68-8026-0C44CCA6A431}"/>
          </ac:spMkLst>
        </pc:spChg>
        <pc:spChg chg="add mod">
          <ac:chgData name="Mayank Parasar" userId="8ef33580f5cde74e" providerId="LiveId" clId="{D5AB159E-A8BE-4E08-8419-D8FEFC01ACD7}" dt="2017-10-02T02:14:47.949" v="760" actId="1076"/>
          <ac:spMkLst>
            <pc:docMk/>
            <pc:sldMk cId="1822042848" sldId="1189"/>
            <ac:spMk id="12" creationId="{F9754FA0-E854-4097-A063-DD8A219FEA02}"/>
          </ac:spMkLst>
        </pc:spChg>
        <pc:spChg chg="add mod">
          <ac:chgData name="Mayank Parasar" userId="8ef33580f5cde74e" providerId="LiveId" clId="{D5AB159E-A8BE-4E08-8419-D8FEFC01ACD7}" dt="2017-10-02T02:59:58.413" v="1074" actId="1076"/>
          <ac:spMkLst>
            <pc:docMk/>
            <pc:sldMk cId="1822042848" sldId="1189"/>
            <ac:spMk id="19" creationId="{48245DF7-F2B5-4232-A39E-3E8F2D8D047A}"/>
          </ac:spMkLst>
        </pc:spChg>
        <pc:spChg chg="add del mod ord">
          <ac:chgData name="Mayank Parasar" userId="8ef33580f5cde74e" providerId="LiveId" clId="{D5AB159E-A8BE-4E08-8419-D8FEFC01ACD7}" dt="2017-10-02T03:12:48.071" v="1091" actId="20577"/>
          <ac:spMkLst>
            <pc:docMk/>
            <pc:sldMk cId="1822042848" sldId="1189"/>
            <ac:spMk id="27" creationId="{16AEDEAF-244E-43D8-A13C-A00870B30D32}"/>
          </ac:spMkLst>
        </pc:spChg>
        <pc:spChg chg="add mod">
          <ac:chgData name="Mayank Parasar" userId="8ef33580f5cde74e" providerId="LiveId" clId="{D5AB159E-A8BE-4E08-8419-D8FEFC01ACD7}" dt="2017-10-02T03:04:33.798" v="1085" actId="1076"/>
          <ac:spMkLst>
            <pc:docMk/>
            <pc:sldMk cId="1822042848" sldId="1189"/>
            <ac:spMk id="28" creationId="{6178B154-63B6-4CF7-8176-15F6C23EB411}"/>
          </ac:spMkLst>
        </pc:spChg>
        <pc:spChg chg="add del mod">
          <ac:chgData name="Mayank Parasar" userId="8ef33580f5cde74e" providerId="LiveId" clId="{D5AB159E-A8BE-4E08-8419-D8FEFC01ACD7}" dt="2017-10-02T03:13:16.149" v="1103" actId="478"/>
          <ac:spMkLst>
            <pc:docMk/>
            <pc:sldMk cId="1822042848" sldId="1189"/>
            <ac:spMk id="36" creationId="{21C55A66-7D63-4DEC-AA59-B53D1ABBC2C0}"/>
          </ac:spMkLst>
        </pc:spChg>
        <pc:spChg chg="add del mod">
          <ac:chgData name="Mayank Parasar" userId="8ef33580f5cde74e" providerId="LiveId" clId="{D5AB159E-A8BE-4E08-8419-D8FEFC01ACD7}" dt="2017-10-02T03:13:38.710" v="1104" actId="20577"/>
          <ac:spMkLst>
            <pc:docMk/>
            <pc:sldMk cId="1822042848" sldId="1189"/>
            <ac:spMk id="38" creationId="{87F110CF-BB0B-481F-98E3-557800B860D4}"/>
          </ac:spMkLst>
        </pc:spChg>
        <pc:spChg chg="add del mod ord">
          <ac:chgData name="Mayank Parasar" userId="8ef33580f5cde74e" providerId="LiveId" clId="{D5AB159E-A8BE-4E08-8419-D8FEFC01ACD7}" dt="2017-10-02T03:53:38.328" v="1385" actId="20577"/>
          <ac:spMkLst>
            <pc:docMk/>
            <pc:sldMk cId="1822042848" sldId="1189"/>
            <ac:spMk id="55" creationId="{8177C549-92D0-4918-A0FA-FC946FE7F781}"/>
          </ac:spMkLst>
        </pc:spChg>
        <pc:spChg chg="add mod">
          <ac:chgData name="Mayank Parasar" userId="8ef33580f5cde74e" providerId="LiveId" clId="{D5AB159E-A8BE-4E08-8419-D8FEFC01ACD7}" dt="2017-10-02T04:03:18.787" v="1446" actId="20577"/>
          <ac:spMkLst>
            <pc:docMk/>
            <pc:sldMk cId="1822042848" sldId="1189"/>
            <ac:spMk id="58" creationId="{28BACBF1-914A-4BE6-BB63-5494206985FB}"/>
          </ac:spMkLst>
        </pc:spChg>
        <pc:picChg chg="add del mod ord">
          <ac:chgData name="Mayank Parasar" userId="8ef33580f5cde74e" providerId="LiveId" clId="{D5AB159E-A8BE-4E08-8419-D8FEFC01ACD7}" dt="2017-10-02T02:59:06.559" v="1068" actId="478"/>
          <ac:picMkLst>
            <pc:docMk/>
            <pc:sldMk cId="1822042848" sldId="1189"/>
            <ac:picMk id="8" creationId="{F7838866-3F92-4376-8A8C-DDFD8877B293}"/>
          </ac:picMkLst>
        </pc:picChg>
        <pc:picChg chg="add del mod ord">
          <ac:chgData name="Mayank Parasar" userId="8ef33580f5cde74e" providerId="LiveId" clId="{D5AB159E-A8BE-4E08-8419-D8FEFC01ACD7}" dt="2017-10-02T02:59:01.722" v="1067" actId="478"/>
          <ac:picMkLst>
            <pc:docMk/>
            <pc:sldMk cId="1822042848" sldId="1189"/>
            <ac:picMk id="11" creationId="{960F2C6F-6822-41A7-A7DE-C4F0724C53EB}"/>
          </ac:picMkLst>
        </pc:picChg>
        <pc:picChg chg="add mod ord">
          <ac:chgData name="Mayank Parasar" userId="8ef33580f5cde74e" providerId="LiveId" clId="{D5AB159E-A8BE-4E08-8419-D8FEFC01ACD7}" dt="2017-10-02T02:31:35.167" v="867" actId="1076"/>
          <ac:picMkLst>
            <pc:docMk/>
            <pc:sldMk cId="1822042848" sldId="1189"/>
            <ac:picMk id="14" creationId="{8927C1E1-9C3A-4BFA-94B3-38E899E087E5}"/>
          </ac:picMkLst>
        </pc:picChg>
        <pc:picChg chg="add mod ord">
          <ac:chgData name="Mayank Parasar" userId="8ef33580f5cde74e" providerId="LiveId" clId="{D5AB159E-A8BE-4E08-8419-D8FEFC01ACD7}" dt="2017-10-02T02:31:35.167" v="867" actId="1076"/>
          <ac:picMkLst>
            <pc:docMk/>
            <pc:sldMk cId="1822042848" sldId="1189"/>
            <ac:picMk id="16" creationId="{25ADAC80-6385-49E2-AA89-B9CEE931E913}"/>
          </ac:picMkLst>
        </pc:picChg>
        <pc:picChg chg="add mod">
          <ac:chgData name="Mayank Parasar" userId="8ef33580f5cde74e" providerId="LiveId" clId="{D5AB159E-A8BE-4E08-8419-D8FEFC01ACD7}" dt="2017-10-02T02:31:29.961" v="866" actId="14100"/>
          <ac:picMkLst>
            <pc:docMk/>
            <pc:sldMk cId="1822042848" sldId="1189"/>
            <ac:picMk id="18" creationId="{77BCDF23-26C9-46A9-988E-4EEA6A1156F0}"/>
          </ac:picMkLst>
        </pc:picChg>
        <pc:picChg chg="add del mod">
          <ac:chgData name="Mayank Parasar" userId="8ef33580f5cde74e" providerId="LiveId" clId="{D5AB159E-A8BE-4E08-8419-D8FEFC01ACD7}" dt="2017-10-02T02:30:31.752" v="862" actId="478"/>
          <ac:picMkLst>
            <pc:docMk/>
            <pc:sldMk cId="1822042848" sldId="1189"/>
            <ac:picMk id="21" creationId="{E89B03D1-1C03-4C90-9B97-208BC9B9EAA9}"/>
          </ac:picMkLst>
        </pc:picChg>
        <pc:picChg chg="add mod">
          <ac:chgData name="Mayank Parasar" userId="8ef33580f5cde74e" providerId="LiveId" clId="{D5AB159E-A8BE-4E08-8419-D8FEFC01ACD7}" dt="2017-10-02T02:58:41.284" v="1025" actId="1076"/>
          <ac:picMkLst>
            <pc:docMk/>
            <pc:sldMk cId="1822042848" sldId="1189"/>
            <ac:picMk id="23" creationId="{8CD2F9DB-6C37-45AA-BB10-E7DF7911B83D}"/>
          </ac:picMkLst>
        </pc:picChg>
        <pc:picChg chg="add mod ord">
          <ac:chgData name="Mayank Parasar" userId="8ef33580f5cde74e" providerId="LiveId" clId="{D5AB159E-A8BE-4E08-8419-D8FEFC01ACD7}" dt="2017-10-02T02:58:49.278" v="1045" actId="1038"/>
          <ac:picMkLst>
            <pc:docMk/>
            <pc:sldMk cId="1822042848" sldId="1189"/>
            <ac:picMk id="24" creationId="{86BDF795-5127-442A-9DF0-EEC783A2EAEF}"/>
          </ac:picMkLst>
        </pc:picChg>
        <pc:picChg chg="add mod">
          <ac:chgData name="Mayank Parasar" userId="8ef33580f5cde74e" providerId="LiveId" clId="{D5AB159E-A8BE-4E08-8419-D8FEFC01ACD7}" dt="2017-10-02T02:58:57.485" v="1066" actId="1038"/>
          <ac:picMkLst>
            <pc:docMk/>
            <pc:sldMk cId="1822042848" sldId="1189"/>
            <ac:picMk id="25" creationId="{3A7BE7B5-7A00-402F-9AAC-A4C743D706EF}"/>
          </ac:picMkLst>
        </pc:picChg>
        <pc:picChg chg="add mod">
          <ac:chgData name="Mayank Parasar" userId="8ef33580f5cde74e" providerId="LiveId" clId="{D5AB159E-A8BE-4E08-8419-D8FEFC01ACD7}" dt="2017-10-02T03:49:07.970" v="1332" actId="1076"/>
          <ac:picMkLst>
            <pc:docMk/>
            <pc:sldMk cId="1822042848" sldId="1189"/>
            <ac:picMk id="29" creationId="{49316603-3F06-4832-B767-55AF590A68D3}"/>
          </ac:picMkLst>
        </pc:picChg>
        <pc:picChg chg="add del mod">
          <ac:chgData name="Mayank Parasar" userId="8ef33580f5cde74e" providerId="LiveId" clId="{D5AB159E-A8BE-4E08-8419-D8FEFC01ACD7}" dt="2017-10-02T03:13:16.149" v="1103" actId="478"/>
          <ac:picMkLst>
            <pc:docMk/>
            <pc:sldMk cId="1822042848" sldId="1189"/>
            <ac:picMk id="31" creationId="{7135191C-97E2-4A03-AA9E-9F8CBABC9553}"/>
          </ac:picMkLst>
        </pc:picChg>
        <pc:picChg chg="add del mod">
          <ac:chgData name="Mayank Parasar" userId="8ef33580f5cde74e" providerId="LiveId" clId="{D5AB159E-A8BE-4E08-8419-D8FEFC01ACD7}" dt="2017-10-02T03:13:16.149" v="1103" actId="478"/>
          <ac:picMkLst>
            <pc:docMk/>
            <pc:sldMk cId="1822042848" sldId="1189"/>
            <ac:picMk id="33" creationId="{A1C51E26-75D8-4BE2-9593-14EEE4F258EF}"/>
          </ac:picMkLst>
        </pc:picChg>
        <pc:picChg chg="add del mod">
          <ac:chgData name="Mayank Parasar" userId="8ef33580f5cde74e" providerId="LiveId" clId="{D5AB159E-A8BE-4E08-8419-D8FEFC01ACD7}" dt="2017-10-02T03:13:16.149" v="1103" actId="478"/>
          <ac:picMkLst>
            <pc:docMk/>
            <pc:sldMk cId="1822042848" sldId="1189"/>
            <ac:picMk id="35" creationId="{909C42BD-9FF4-41C9-9157-B62ED475874A}"/>
          </ac:picMkLst>
        </pc:picChg>
        <pc:picChg chg="add del mod">
          <ac:chgData name="Mayank Parasar" userId="8ef33580f5cde74e" providerId="LiveId" clId="{D5AB159E-A8BE-4E08-8419-D8FEFC01ACD7}" dt="2017-10-02T03:51:02.916" v="1357" actId="478"/>
          <ac:picMkLst>
            <pc:docMk/>
            <pc:sldMk cId="1822042848" sldId="1189"/>
            <ac:picMk id="40" creationId="{7B07B918-19F2-4D51-AE8D-BF8FC1FE7242}"/>
          </ac:picMkLst>
        </pc:picChg>
        <pc:picChg chg="add mod">
          <ac:chgData name="Mayank Parasar" userId="8ef33580f5cde74e" providerId="LiveId" clId="{D5AB159E-A8BE-4E08-8419-D8FEFC01ACD7}" dt="2017-10-02T03:54:38.799" v="1420" actId="1076"/>
          <ac:picMkLst>
            <pc:docMk/>
            <pc:sldMk cId="1822042848" sldId="1189"/>
            <ac:picMk id="41" creationId="{421153A1-E5D8-4857-B3EE-874283E524D8}"/>
          </ac:picMkLst>
        </pc:picChg>
        <pc:picChg chg="add del mod">
          <ac:chgData name="Mayank Parasar" userId="8ef33580f5cde74e" providerId="LiveId" clId="{D5AB159E-A8BE-4E08-8419-D8FEFC01ACD7}" dt="2017-10-02T03:54:42.890" v="1421" actId="1076"/>
          <ac:picMkLst>
            <pc:docMk/>
            <pc:sldMk cId="1822042848" sldId="1189"/>
            <ac:picMk id="42" creationId="{480752F9-206E-4F1A-8393-0F0489BD8872}"/>
          </ac:picMkLst>
        </pc:picChg>
        <pc:picChg chg="add del mod">
          <ac:chgData name="Mayank Parasar" userId="8ef33580f5cde74e" providerId="LiveId" clId="{D5AB159E-A8BE-4E08-8419-D8FEFC01ACD7}" dt="2017-10-02T03:20:04.616" v="1181" actId="478"/>
          <ac:picMkLst>
            <pc:docMk/>
            <pc:sldMk cId="1822042848" sldId="1189"/>
            <ac:picMk id="44" creationId="{1F56F30D-B5C4-410A-A9AC-83D635821566}"/>
          </ac:picMkLst>
        </pc:picChg>
        <pc:picChg chg="add del">
          <ac:chgData name="Mayank Parasar" userId="8ef33580f5cde74e" providerId="LiveId" clId="{D5AB159E-A8BE-4E08-8419-D8FEFC01ACD7}" dt="2017-10-02T03:22:08.131" v="1183" actId="20577"/>
          <ac:picMkLst>
            <pc:docMk/>
            <pc:sldMk cId="1822042848" sldId="1189"/>
            <ac:picMk id="45" creationId="{B981AF76-686A-4D4B-9F85-24BD786020F8}"/>
          </ac:picMkLst>
        </pc:picChg>
        <pc:picChg chg="add mod ord">
          <ac:chgData name="Mayank Parasar" userId="8ef33580f5cde74e" providerId="LiveId" clId="{D5AB159E-A8BE-4E08-8419-D8FEFC01ACD7}" dt="2017-10-02T03:51:45.118" v="1367" actId="1076"/>
          <ac:picMkLst>
            <pc:docMk/>
            <pc:sldMk cId="1822042848" sldId="1189"/>
            <ac:picMk id="47" creationId="{1802C548-DC35-45DA-91BD-F8371609475C}"/>
          </ac:picMkLst>
        </pc:picChg>
        <pc:picChg chg="add mod ord">
          <ac:chgData name="Mayank Parasar" userId="8ef33580f5cde74e" providerId="LiveId" clId="{D5AB159E-A8BE-4E08-8419-D8FEFC01ACD7}" dt="2017-10-02T03:52:10.002" v="1372" actId="1076"/>
          <ac:picMkLst>
            <pc:docMk/>
            <pc:sldMk cId="1822042848" sldId="1189"/>
            <ac:picMk id="48" creationId="{02C40CBB-324E-4C63-A598-FEC70E9CBE01}"/>
          </ac:picMkLst>
        </pc:picChg>
        <pc:picChg chg="add del mod">
          <ac:chgData name="Mayank Parasar" userId="8ef33580f5cde74e" providerId="LiveId" clId="{D5AB159E-A8BE-4E08-8419-D8FEFC01ACD7}" dt="2017-10-02T03:24:38.240" v="1212" actId="478"/>
          <ac:picMkLst>
            <pc:docMk/>
            <pc:sldMk cId="1822042848" sldId="1189"/>
            <ac:picMk id="49" creationId="{4C9C39EA-DC9C-4DC8-941C-DAFCC2BDF109}"/>
          </ac:picMkLst>
        </pc:picChg>
        <pc:picChg chg="add mod ord">
          <ac:chgData name="Mayank Parasar" userId="8ef33580f5cde74e" providerId="LiveId" clId="{D5AB159E-A8BE-4E08-8419-D8FEFC01ACD7}" dt="2017-10-02T03:49:11.886" v="1333" actId="1076"/>
          <ac:picMkLst>
            <pc:docMk/>
            <pc:sldMk cId="1822042848" sldId="1189"/>
            <ac:picMk id="51" creationId="{F48EA117-F9E5-42E4-A817-1C7B6A330DBB}"/>
          </ac:picMkLst>
        </pc:picChg>
        <pc:picChg chg="add mod">
          <ac:chgData name="Mayank Parasar" userId="8ef33580f5cde74e" providerId="LiveId" clId="{D5AB159E-A8BE-4E08-8419-D8FEFC01ACD7}" dt="2017-10-02T03:52:05.846" v="1371" actId="14100"/>
          <ac:picMkLst>
            <pc:docMk/>
            <pc:sldMk cId="1822042848" sldId="1189"/>
            <ac:picMk id="53" creationId="{4DA24BD3-8CCF-4BFE-99FA-03ADA7D0F802}"/>
          </ac:picMkLst>
        </pc:picChg>
        <pc:picChg chg="add mod ord">
          <ac:chgData name="Mayank Parasar" userId="8ef33580f5cde74e" providerId="LiveId" clId="{D5AB159E-A8BE-4E08-8419-D8FEFC01ACD7}" dt="2017-10-02T03:54:26.770" v="1417" actId="1076"/>
          <ac:picMkLst>
            <pc:docMk/>
            <pc:sldMk cId="1822042848" sldId="1189"/>
            <ac:picMk id="57" creationId="{1ABF099F-8CC7-4FEB-B1F9-5A0F91FD8C02}"/>
          </ac:picMkLst>
        </pc:picChg>
      </pc:sldChg>
      <pc:sldChg chg="modSp add">
        <pc:chgData name="Mayank Parasar" userId="8ef33580f5cde74e" providerId="LiveId" clId="{D5AB159E-A8BE-4E08-8419-D8FEFC01ACD7}" dt="2017-10-05T02:01:54.712" v="4188" actId="108"/>
        <pc:sldMkLst>
          <pc:docMk/>
          <pc:sldMk cId="2466936356" sldId="1189"/>
        </pc:sldMkLst>
        <pc:spChg chg="mod">
          <ac:chgData name="Mayank Parasar" userId="8ef33580f5cde74e" providerId="LiveId" clId="{D5AB159E-A8BE-4E08-8419-D8FEFC01ACD7}" dt="2017-10-05T02:01:54.712" v="4188" actId="108"/>
          <ac:spMkLst>
            <pc:docMk/>
            <pc:sldMk cId="2466936356" sldId="1189"/>
            <ac:spMk id="3" creationId="{C7CB2E98-DDE1-4857-92F9-2DDC357D6D62}"/>
          </ac:spMkLst>
        </pc:spChg>
      </pc:sldChg>
      <pc:sldChg chg="addSp delSp modSp modNotesTx">
        <pc:chgData name="Mayank Parasar" userId="8ef33580f5cde74e" providerId="LiveId" clId="{D5AB159E-A8BE-4E08-8419-D8FEFC01ACD7}" dt="2017-10-01T21:02:48.641" v="353" actId="20577"/>
        <pc:sldMkLst>
          <pc:docMk/>
          <pc:sldMk cId="3654787347" sldId="1189"/>
        </pc:sldMkLst>
        <pc:spChg chg="mod">
          <ac:chgData name="Mayank Parasar" userId="8ef33580f5cde74e" providerId="LiveId" clId="{D5AB159E-A8BE-4E08-8419-D8FEFC01ACD7}" dt="2017-10-01T20:56:28.079" v="145" actId="20577"/>
          <ac:spMkLst>
            <pc:docMk/>
            <pc:sldMk cId="3654787347" sldId="1189"/>
            <ac:spMk id="2" creationId="{7A555294-5D14-451A-9644-B5AEEE78054F}"/>
          </ac:spMkLst>
        </pc:spChg>
        <pc:spChg chg="add mod">
          <ac:chgData name="Mayank Parasar" userId="8ef33580f5cde74e" providerId="LiveId" clId="{D5AB159E-A8BE-4E08-8419-D8FEFC01ACD7}" dt="2017-10-01T20:53:49.944" v="24" actId="208"/>
          <ac:spMkLst>
            <pc:docMk/>
            <pc:sldMk cId="3654787347" sldId="1189"/>
            <ac:spMk id="3" creationId="{30F746B6-F787-434F-997C-F5A5D45E5FB9}"/>
          </ac:spMkLst>
        </pc:spChg>
        <pc:spChg chg="mod">
          <ac:chgData name="Mayank Parasar" userId="8ef33580f5cde74e" providerId="LiveId" clId="{D5AB159E-A8BE-4E08-8419-D8FEFC01ACD7}" dt="2017-10-01T20:50:51.449" v="3" actId="1035"/>
          <ac:spMkLst>
            <pc:docMk/>
            <pc:sldMk cId="3654787347" sldId="1189"/>
            <ac:spMk id="8" creationId="{00000000-0000-0000-0000-000000000000}"/>
          </ac:spMkLst>
        </pc:spChg>
        <pc:spChg chg="add del mod">
          <ac:chgData name="Mayank Parasar" userId="8ef33580f5cde74e" providerId="LiveId" clId="{D5AB159E-A8BE-4E08-8419-D8FEFC01ACD7}" dt="2017-10-01T20:54:37.379" v="26" actId="20577"/>
          <ac:spMkLst>
            <pc:docMk/>
            <pc:sldMk cId="3654787347" sldId="1189"/>
            <ac:spMk id="10" creationId="{31422FA2-0EC4-4DB8-A726-DC02090F1969}"/>
          </ac:spMkLst>
        </pc:spChg>
        <pc:picChg chg="del mod">
          <ac:chgData name="Mayank Parasar" userId="8ef33580f5cde74e" providerId="LiveId" clId="{D5AB159E-A8BE-4E08-8419-D8FEFC01ACD7}" dt="2017-10-01T20:54:22.919" v="25" actId="478"/>
          <ac:picMkLst>
            <pc:docMk/>
            <pc:sldMk cId="3654787347" sldId="1189"/>
            <ac:picMk id="7" creationId="{00000000-0000-0000-0000-000000000000}"/>
          </ac:picMkLst>
        </pc:picChg>
        <pc:picChg chg="add mod">
          <ac:chgData name="Mayank Parasar" userId="8ef33580f5cde74e" providerId="LiveId" clId="{D5AB159E-A8BE-4E08-8419-D8FEFC01ACD7}" dt="2017-10-01T20:55:21.554" v="101" actId="1035"/>
          <ac:picMkLst>
            <pc:docMk/>
            <pc:sldMk cId="3654787347" sldId="1189"/>
            <ac:picMk id="12" creationId="{06DE5435-75E5-4632-AAC1-52F38EADE568}"/>
          </ac:picMkLst>
        </pc:picChg>
      </pc:sldChg>
      <pc:sldChg chg="addSp delSp">
        <pc:chgData name="Mayank Parasar" userId="8ef33580f5cde74e" providerId="LiveId" clId="{D5AB159E-A8BE-4E08-8419-D8FEFC01ACD7}" dt="2017-10-01T20:00:51.242" v="1" actId="478"/>
        <pc:sldMkLst>
          <pc:docMk/>
          <pc:sldMk cId="1948218074" sldId="1190"/>
        </pc:sldMkLst>
        <pc:picChg chg="add del">
          <ac:chgData name="Mayank Parasar" userId="8ef33580f5cde74e" providerId="LiveId" clId="{D5AB159E-A8BE-4E08-8419-D8FEFC01ACD7}" dt="2017-10-01T20:00:51.242" v="1" actId="478"/>
          <ac:picMkLst>
            <pc:docMk/>
            <pc:sldMk cId="1948218074" sldId="1190"/>
            <ac:picMk id="7" creationId="{FEFCD33D-49C8-44A3-90DE-FBB3D4B1B8E7}"/>
          </ac:picMkLst>
        </pc:picChg>
      </pc:sldChg>
      <pc:sldChg chg="addSp delSp modSp add delAnim modAnim">
        <pc:chgData name="Mayank Parasar" userId="8ef33580f5cde74e" providerId="LiveId" clId="{D5AB159E-A8BE-4E08-8419-D8FEFC01ACD7}" dt="2017-10-11T17:25:07.416" v="8820" actId="6549"/>
        <pc:sldMkLst>
          <pc:docMk/>
          <pc:sldMk cId="3129513239" sldId="1190"/>
        </pc:sldMkLst>
        <pc:spChg chg="mod">
          <ac:chgData name="Mayank Parasar" userId="8ef33580f5cde74e" providerId="LiveId" clId="{D5AB159E-A8BE-4E08-8419-D8FEFC01ACD7}" dt="2017-10-11T17:25:07.416" v="8820" actId="6549"/>
          <ac:spMkLst>
            <pc:docMk/>
            <pc:sldMk cId="3129513239" sldId="1190"/>
            <ac:spMk id="2" creationId="{7A555294-5D14-451A-9644-B5AEEE78054F}"/>
          </ac:spMkLst>
        </pc:spChg>
        <pc:spChg chg="add del mod">
          <ac:chgData name="Mayank Parasar" userId="8ef33580f5cde74e" providerId="LiveId" clId="{D5AB159E-A8BE-4E08-8419-D8FEFC01ACD7}" dt="2017-10-05T02:19:31.266" v="4227" actId="478"/>
          <ac:spMkLst>
            <pc:docMk/>
            <pc:sldMk cId="3129513239" sldId="1190"/>
            <ac:spMk id="8" creationId="{C42B909E-0152-4DB7-97EA-3A62AB50FF22}"/>
          </ac:spMkLst>
        </pc:spChg>
        <pc:spChg chg="add mod">
          <ac:chgData name="Mayank Parasar" userId="8ef33580f5cde74e" providerId="LiveId" clId="{D5AB159E-A8BE-4E08-8419-D8FEFC01ACD7}" dt="2017-10-05T02:14:40.921" v="4211" actId="1076"/>
          <ac:spMkLst>
            <pc:docMk/>
            <pc:sldMk cId="3129513239" sldId="1190"/>
            <ac:spMk id="9" creationId="{D3B944E3-A8A4-443D-AFAD-CE9CE7458F1B}"/>
          </ac:spMkLst>
        </pc:spChg>
        <pc:spChg chg="add mod">
          <ac:chgData name="Mayank Parasar" userId="8ef33580f5cde74e" providerId="LiveId" clId="{D5AB159E-A8BE-4E08-8419-D8FEFC01ACD7}" dt="2017-10-05T02:21:03.143" v="4282" actId="313"/>
          <ac:spMkLst>
            <pc:docMk/>
            <pc:sldMk cId="3129513239" sldId="1190"/>
            <ac:spMk id="10" creationId="{E6265489-D1DB-4768-970A-DB6434BB6554}"/>
          </ac:spMkLst>
        </pc:spChg>
        <pc:spChg chg="add mod">
          <ac:chgData name="Mayank Parasar" userId="8ef33580f5cde74e" providerId="LiveId" clId="{D5AB159E-A8BE-4E08-8419-D8FEFC01ACD7}" dt="2017-10-05T02:24:41.167" v="4346" actId="1076"/>
          <ac:spMkLst>
            <pc:docMk/>
            <pc:sldMk cId="3129513239" sldId="1190"/>
            <ac:spMk id="11" creationId="{401D57FA-E877-4F46-AC71-61800868EB4E}"/>
          </ac:spMkLst>
        </pc:spChg>
        <pc:spChg chg="del">
          <ac:chgData name="Mayank Parasar" userId="8ef33580f5cde74e" providerId="LiveId" clId="{D5AB159E-A8BE-4E08-8419-D8FEFC01ACD7}" dt="2017-10-05T02:07:37.580" v="4207" actId="478"/>
          <ac:spMkLst>
            <pc:docMk/>
            <pc:sldMk cId="3129513239" sldId="1190"/>
            <ac:spMk id="28" creationId="{BE8F8022-A96E-4E5F-A716-5DC831463299}"/>
          </ac:spMkLst>
        </pc:spChg>
        <pc:spChg chg="add del mod">
          <ac:chgData name="Mayank Parasar" userId="8ef33580f5cde74e" providerId="LiveId" clId="{D5AB159E-A8BE-4E08-8419-D8FEFC01ACD7}" dt="2017-10-05T02:19:04.807" v="4226" actId="478"/>
          <ac:spMkLst>
            <pc:docMk/>
            <pc:sldMk cId="3129513239" sldId="1190"/>
            <ac:spMk id="110" creationId="{9F8321E6-1C5E-43F6-AAC4-523DF72B48E4}"/>
          </ac:spMkLst>
        </pc:spChg>
        <pc:spChg chg="add mod">
          <ac:chgData name="Mayank Parasar" userId="8ef33580f5cde74e" providerId="LiveId" clId="{D5AB159E-A8BE-4E08-8419-D8FEFC01ACD7}" dt="2017-10-05T02:15:30.205" v="4223" actId="1076"/>
          <ac:spMkLst>
            <pc:docMk/>
            <pc:sldMk cId="3129513239" sldId="1190"/>
            <ac:spMk id="111" creationId="{6B9BA895-CA82-4D53-BC7D-C284DCCC9172}"/>
          </ac:spMkLst>
        </pc:spChg>
        <pc:spChg chg="add mod">
          <ac:chgData name="Mayank Parasar" userId="8ef33580f5cde74e" providerId="LiveId" clId="{D5AB159E-A8BE-4E08-8419-D8FEFC01ACD7}" dt="2017-10-05T02:15:23.834" v="4222" actId="1076"/>
          <ac:spMkLst>
            <pc:docMk/>
            <pc:sldMk cId="3129513239" sldId="1190"/>
            <ac:spMk id="112" creationId="{B1EF5020-E185-4F3A-B6A4-41198E8EF584}"/>
          </ac:spMkLst>
        </pc:spChg>
        <pc:spChg chg="add mod">
          <ac:chgData name="Mayank Parasar" userId="8ef33580f5cde74e" providerId="LiveId" clId="{D5AB159E-A8BE-4E08-8419-D8FEFC01ACD7}" dt="2017-10-05T02:15:53.210" v="4225" actId="1076"/>
          <ac:spMkLst>
            <pc:docMk/>
            <pc:sldMk cId="3129513239" sldId="1190"/>
            <ac:spMk id="113" creationId="{C4D88E66-8885-4395-8312-2C084DB05D8A}"/>
          </ac:spMkLst>
        </pc:spChg>
        <pc:spChg chg="add mod">
          <ac:chgData name="Mayank Parasar" userId="8ef33580f5cde74e" providerId="LiveId" clId="{D5AB159E-A8BE-4E08-8419-D8FEFC01ACD7}" dt="2017-10-05T02:21:19.283" v="4291" actId="20577"/>
          <ac:spMkLst>
            <pc:docMk/>
            <pc:sldMk cId="3129513239" sldId="1190"/>
            <ac:spMk id="114" creationId="{D0120A49-D6BC-414A-87BC-61040F2EB318}"/>
          </ac:spMkLst>
        </pc:spChg>
        <pc:spChg chg="add">
          <ac:chgData name="Mayank Parasar" userId="8ef33580f5cde74e" providerId="LiveId" clId="{D5AB159E-A8BE-4E08-8419-D8FEFC01ACD7}" dt="2017-10-05T02:21:06.884" v="4283" actId="1076"/>
          <ac:spMkLst>
            <pc:docMk/>
            <pc:sldMk cId="3129513239" sldId="1190"/>
            <ac:spMk id="115" creationId="{98229561-3651-4AF4-B5C6-A8240850CB89}"/>
          </ac:spMkLst>
        </pc:spChg>
        <pc:spChg chg="add mod">
          <ac:chgData name="Mayank Parasar" userId="8ef33580f5cde74e" providerId="LiveId" clId="{D5AB159E-A8BE-4E08-8419-D8FEFC01ACD7}" dt="2017-10-05T02:23:15.934" v="4330" actId="1036"/>
          <ac:spMkLst>
            <pc:docMk/>
            <pc:sldMk cId="3129513239" sldId="1190"/>
            <ac:spMk id="116" creationId="{2F10DF12-780E-46E5-8869-7ADF17C07D82}"/>
          </ac:spMkLst>
        </pc:spChg>
        <pc:spChg chg="add mod">
          <ac:chgData name="Mayank Parasar" userId="8ef33580f5cde74e" providerId="LiveId" clId="{D5AB159E-A8BE-4E08-8419-D8FEFC01ACD7}" dt="2017-10-05T02:26:52.234" v="4352" actId="1076"/>
          <ac:spMkLst>
            <pc:docMk/>
            <pc:sldMk cId="3129513239" sldId="1190"/>
            <ac:spMk id="117" creationId="{1B3AB3CA-C82E-4AD5-B3ED-D13C855D4DC2}"/>
          </ac:spMkLst>
        </pc:spChg>
        <pc:spChg chg="add mod">
          <ac:chgData name="Mayank Parasar" userId="8ef33580f5cde74e" providerId="LiveId" clId="{D5AB159E-A8BE-4E08-8419-D8FEFC01ACD7}" dt="2017-10-05T02:26:41.057" v="4351" actId="1076"/>
          <ac:spMkLst>
            <pc:docMk/>
            <pc:sldMk cId="3129513239" sldId="1190"/>
            <ac:spMk id="118" creationId="{76BCE9C4-2D9A-4364-980D-31BCB0E3506A}"/>
          </ac:spMkLst>
        </pc:spChg>
        <pc:spChg chg="add mod">
          <ac:chgData name="Mayank Parasar" userId="8ef33580f5cde74e" providerId="LiveId" clId="{D5AB159E-A8BE-4E08-8419-D8FEFC01ACD7}" dt="2017-10-05T02:24:34.193" v="4345" actId="1076"/>
          <ac:spMkLst>
            <pc:docMk/>
            <pc:sldMk cId="3129513239" sldId="1190"/>
            <ac:spMk id="119" creationId="{F8817D4C-6A53-49CD-8E5B-F12D805FE524}"/>
          </ac:spMkLst>
        </pc:spChg>
        <pc:spChg chg="add mod">
          <ac:chgData name="Mayank Parasar" userId="8ef33580f5cde74e" providerId="LiveId" clId="{D5AB159E-A8BE-4E08-8419-D8FEFC01ACD7}" dt="2017-10-05T02:35:12.612" v="4378" actId="1076"/>
          <ac:spMkLst>
            <pc:docMk/>
            <pc:sldMk cId="3129513239" sldId="1190"/>
            <ac:spMk id="120" creationId="{56EEE3E4-BB2B-44A6-9D94-81BB5D638E3C}"/>
          </ac:spMkLst>
        </pc:spChg>
        <pc:picChg chg="del">
          <ac:chgData name="Mayank Parasar" userId="8ef33580f5cde74e" providerId="LiveId" clId="{D5AB159E-A8BE-4E08-8419-D8FEFC01ACD7}" dt="2017-10-05T02:07:37.580" v="4207" actId="478"/>
          <ac:picMkLst>
            <pc:docMk/>
            <pc:sldMk cId="3129513239" sldId="1190"/>
            <ac:picMk id="40" creationId="{6A5D22D1-D06A-419A-9B4D-CAEB3F9AA31E}"/>
          </ac:picMkLst>
        </pc:picChg>
      </pc:sldChg>
      <pc:sldChg chg="add del">
        <pc:chgData name="Mayank Parasar" userId="8ef33580f5cde74e" providerId="LiveId" clId="{D5AB159E-A8BE-4E08-8419-D8FEFC01ACD7}" dt="2017-10-05T02:47:26.867" v="4380" actId="2696"/>
        <pc:sldMkLst>
          <pc:docMk/>
          <pc:sldMk cId="1549435569" sldId="1191"/>
        </pc:sldMkLst>
      </pc:sldChg>
      <pc:sldChg chg="modSp">
        <pc:chgData name="Mayank Parasar" userId="8ef33580f5cde74e" providerId="LiveId" clId="{D5AB159E-A8BE-4E08-8419-D8FEFC01ACD7}" dt="2017-10-11T16:54:38.260" v="8233" actId="20577"/>
        <pc:sldMkLst>
          <pc:docMk/>
          <pc:sldMk cId="3376538460" sldId="1191"/>
        </pc:sldMkLst>
        <pc:spChg chg="mod">
          <ac:chgData name="Mayank Parasar" userId="8ef33580f5cde74e" providerId="LiveId" clId="{D5AB159E-A8BE-4E08-8419-D8FEFC01ACD7}" dt="2017-10-11T16:54:38.260" v="8233" actId="20577"/>
          <ac:spMkLst>
            <pc:docMk/>
            <pc:sldMk cId="3376538460" sldId="1191"/>
            <ac:spMk id="2" creationId="{7A555294-5D14-451A-9644-B5AEEE78054F}"/>
          </ac:spMkLst>
        </pc:spChg>
        <pc:spChg chg="mod">
          <ac:chgData name="Mayank Parasar" userId="8ef33580f5cde74e" providerId="LiveId" clId="{D5AB159E-A8BE-4E08-8419-D8FEFC01ACD7}" dt="2017-10-11T16:54:00.802" v="8203" actId="20577"/>
          <ac:spMkLst>
            <pc:docMk/>
            <pc:sldMk cId="3376538460" sldId="1191"/>
            <ac:spMk id="9" creationId="{AB4F083E-4B78-4ED4-AB45-0E99D12FDA97}"/>
          </ac:spMkLst>
        </pc:spChg>
        <pc:spChg chg="mod">
          <ac:chgData name="Mayank Parasar" userId="8ef33580f5cde74e" providerId="LiveId" clId="{D5AB159E-A8BE-4E08-8419-D8FEFC01ACD7}" dt="2017-10-08T20:42:29.819" v="5150" actId="20577"/>
          <ac:spMkLst>
            <pc:docMk/>
            <pc:sldMk cId="3376538460" sldId="1191"/>
            <ac:spMk id="181" creationId="{D4C62968-F0E3-4AA5-8B5D-CB2B1A6BB61C}"/>
          </ac:spMkLst>
        </pc:spChg>
        <pc:spChg chg="mod">
          <ac:chgData name="Mayank Parasar" userId="8ef33580f5cde74e" providerId="LiveId" clId="{D5AB159E-A8BE-4E08-8419-D8FEFC01ACD7}" dt="2017-10-08T20:42:20.849" v="5147" actId="20577"/>
          <ac:spMkLst>
            <pc:docMk/>
            <pc:sldMk cId="3376538460" sldId="1191"/>
            <ac:spMk id="182" creationId="{04C67492-3D24-44A1-AB9A-AB5AD3EAB5A2}"/>
          </ac:spMkLst>
        </pc:spChg>
        <pc:spChg chg="mod">
          <ac:chgData name="Mayank Parasar" userId="8ef33580f5cde74e" providerId="LiveId" clId="{D5AB159E-A8BE-4E08-8419-D8FEFC01ACD7}" dt="2017-10-08T20:42:23.662" v="5148" actId="20577"/>
          <ac:spMkLst>
            <pc:docMk/>
            <pc:sldMk cId="3376538460" sldId="1191"/>
            <ac:spMk id="183" creationId="{055DB497-2C5E-4543-90AE-7453FC14335C}"/>
          </ac:spMkLst>
        </pc:spChg>
        <pc:spChg chg="mod">
          <ac:chgData name="Mayank Parasar" userId="8ef33580f5cde74e" providerId="LiveId" clId="{D5AB159E-A8BE-4E08-8419-D8FEFC01ACD7}" dt="2017-10-08T20:42:26.519" v="5149" actId="20577"/>
          <ac:spMkLst>
            <pc:docMk/>
            <pc:sldMk cId="3376538460" sldId="1191"/>
            <ac:spMk id="184" creationId="{C909FA0D-E5ED-4CB7-B2DD-4DB1B47A8A3D}"/>
          </ac:spMkLst>
        </pc:spChg>
      </pc:sldChg>
      <pc:sldChg chg="modSp">
        <pc:chgData name="Mayank Parasar" userId="8ef33580f5cde74e" providerId="LiveId" clId="{D5AB159E-A8BE-4E08-8419-D8FEFC01ACD7}" dt="2017-10-11T16:55:36.332" v="8282" actId="313"/>
        <pc:sldMkLst>
          <pc:docMk/>
          <pc:sldMk cId="3546141646" sldId="1192"/>
        </pc:sldMkLst>
        <pc:spChg chg="mod">
          <ac:chgData name="Mayank Parasar" userId="8ef33580f5cde74e" providerId="LiveId" clId="{D5AB159E-A8BE-4E08-8419-D8FEFC01ACD7}" dt="2017-10-11T16:55:36.332" v="8282" actId="313"/>
          <ac:spMkLst>
            <pc:docMk/>
            <pc:sldMk cId="3546141646" sldId="1192"/>
            <ac:spMk id="2" creationId="{7A555294-5D14-451A-9644-B5AEEE78054F}"/>
          </ac:spMkLst>
        </pc:spChg>
      </pc:sldChg>
      <pc:sldChg chg="addSp delSp modSp add del addAnim delAnim modAnim modNotesTx">
        <pc:chgData name="Mayank Parasar" userId="8ef33580f5cde74e" providerId="LiveId" clId="{D5AB159E-A8BE-4E08-8419-D8FEFC01ACD7}" dt="2017-10-11T05:23:01.513" v="6610" actId="2696"/>
        <pc:sldMkLst>
          <pc:docMk/>
          <pc:sldMk cId="2047316782" sldId="1194"/>
        </pc:sldMkLst>
        <pc:spChg chg="mod">
          <ac:chgData name="Mayank Parasar" userId="8ef33580f5cde74e" providerId="LiveId" clId="{D5AB159E-A8BE-4E08-8419-D8FEFC01ACD7}" dt="2017-10-08T21:52:22.208" v="5269" actId="1038"/>
          <ac:spMkLst>
            <pc:docMk/>
            <pc:sldMk cId="2047316782" sldId="1194"/>
            <ac:spMk id="9" creationId="{B33A4C20-D2B7-4121-AE98-2D75A238FE39}"/>
          </ac:spMkLst>
        </pc:spChg>
        <pc:spChg chg="add del mod">
          <ac:chgData name="Mayank Parasar" userId="8ef33580f5cde74e" providerId="LiveId" clId="{D5AB159E-A8BE-4E08-8419-D8FEFC01ACD7}" dt="2017-10-11T03:37:28.855" v="5853" actId="478"/>
          <ac:spMkLst>
            <pc:docMk/>
            <pc:sldMk cId="2047316782" sldId="1194"/>
            <ac:spMk id="11" creationId="{A76A83A4-382E-4E1F-A49D-21511B46E38F}"/>
          </ac:spMkLst>
        </pc:spChg>
        <pc:spChg chg="add del mod">
          <ac:chgData name="Mayank Parasar" userId="8ef33580f5cde74e" providerId="LiveId" clId="{D5AB159E-A8BE-4E08-8419-D8FEFC01ACD7}" dt="2017-10-08T21:04:23.808" v="5185" actId="478"/>
          <ac:spMkLst>
            <pc:docMk/>
            <pc:sldMk cId="2047316782" sldId="1194"/>
            <ac:spMk id="13" creationId="{E08DD9B4-DBE9-4A4C-B56A-5E094D1DFFCD}"/>
          </ac:spMkLst>
        </pc:spChg>
        <pc:spChg chg="add mod">
          <ac:chgData name="Mayank Parasar" userId="8ef33580f5cde74e" providerId="LiveId" clId="{D5AB159E-A8BE-4E08-8419-D8FEFC01ACD7}" dt="2017-10-08T21:53:32.261" v="5278" actId="692"/>
          <ac:spMkLst>
            <pc:docMk/>
            <pc:sldMk cId="2047316782" sldId="1194"/>
            <ac:spMk id="14" creationId="{32FC307A-C7D5-48F1-B0E4-D4F5E78D5C9F}"/>
          </ac:spMkLst>
        </pc:spChg>
        <pc:spChg chg="add mod">
          <ac:chgData name="Mayank Parasar" userId="8ef33580f5cde74e" providerId="LiveId" clId="{D5AB159E-A8BE-4E08-8419-D8FEFC01ACD7}" dt="2017-10-08T21:53:57.358" v="5280" actId="1076"/>
          <ac:spMkLst>
            <pc:docMk/>
            <pc:sldMk cId="2047316782" sldId="1194"/>
            <ac:spMk id="15" creationId="{7DE2C4A7-1FC5-4E1D-8139-A3EE9507F3B5}"/>
          </ac:spMkLst>
        </pc:spChg>
        <pc:spChg chg="add del mod">
          <ac:chgData name="Mayank Parasar" userId="8ef33580f5cde74e" providerId="LiveId" clId="{D5AB159E-A8BE-4E08-8419-D8FEFC01ACD7}" dt="2017-10-08T21:54:30.204" v="5288" actId="478"/>
          <ac:spMkLst>
            <pc:docMk/>
            <pc:sldMk cId="2047316782" sldId="1194"/>
            <ac:spMk id="16" creationId="{EA0D7681-5A69-484E-93D1-4BE7568061B7}"/>
          </ac:spMkLst>
        </pc:spChg>
        <pc:spChg chg="add mod">
          <ac:chgData name="Mayank Parasar" userId="8ef33580f5cde74e" providerId="LiveId" clId="{D5AB159E-A8BE-4E08-8419-D8FEFC01ACD7}" dt="2017-10-08T21:54:23.106" v="5287" actId="1076"/>
          <ac:spMkLst>
            <pc:docMk/>
            <pc:sldMk cId="2047316782" sldId="1194"/>
            <ac:spMk id="17" creationId="{51357AD2-30D0-4F50-A561-4BE5145D0B8C}"/>
          </ac:spMkLst>
        </pc:spChg>
        <pc:spChg chg="add mod">
          <ac:chgData name="Mayank Parasar" userId="8ef33580f5cde74e" providerId="LiveId" clId="{D5AB159E-A8BE-4E08-8419-D8FEFC01ACD7}" dt="2017-10-08T21:54:18.105" v="5286" actId="1076"/>
          <ac:spMkLst>
            <pc:docMk/>
            <pc:sldMk cId="2047316782" sldId="1194"/>
            <ac:spMk id="18" creationId="{862D0F0A-8042-468C-A691-5A8C8148DF82}"/>
          </ac:spMkLst>
        </pc:spChg>
        <pc:picChg chg="del">
          <ac:chgData name="Mayank Parasar" userId="8ef33580f5cde74e" providerId="LiveId" clId="{D5AB159E-A8BE-4E08-8419-D8FEFC01ACD7}" dt="2017-10-08T21:04:13.470" v="5183" actId="478"/>
          <ac:picMkLst>
            <pc:docMk/>
            <pc:sldMk cId="2047316782" sldId="1194"/>
            <ac:picMk id="7" creationId="{00000000-0000-0000-0000-000000000000}"/>
          </ac:picMkLst>
        </pc:picChg>
        <pc:picChg chg="add del mod">
          <ac:chgData name="Mayank Parasar" userId="8ef33580f5cde74e" providerId="LiveId" clId="{D5AB159E-A8BE-4E08-8419-D8FEFC01ACD7}" dt="2017-10-08T21:51:48.523" v="5260" actId="478"/>
          <ac:picMkLst>
            <pc:docMk/>
            <pc:sldMk cId="2047316782" sldId="1194"/>
            <ac:picMk id="10" creationId="{00000000-0000-0000-0000-000000000000}"/>
          </ac:picMkLst>
        </pc:picChg>
      </pc:sldChg>
      <pc:sldChg chg="del ord modAnim">
        <pc:chgData name="Mayank Parasar" userId="8ef33580f5cde74e" providerId="LiveId" clId="{D5AB159E-A8BE-4E08-8419-D8FEFC01ACD7}" dt="2017-10-11T16:35:59.279" v="8029" actId="2696"/>
        <pc:sldMkLst>
          <pc:docMk/>
          <pc:sldMk cId="954619864" sldId="1195"/>
        </pc:sldMkLst>
      </pc:sldChg>
      <pc:sldChg chg="addSp delSp modSp add modAnim">
        <pc:chgData name="Mayank Parasar" userId="8ef33580f5cde74e" providerId="LiveId" clId="{D5AB159E-A8BE-4E08-8419-D8FEFC01ACD7}" dt="2017-10-11T17:12:20.242" v="8611" actId="20577"/>
        <pc:sldMkLst>
          <pc:docMk/>
          <pc:sldMk cId="269144950" sldId="1196"/>
        </pc:sldMkLst>
        <pc:spChg chg="add del mod">
          <ac:chgData name="Mayank Parasar" userId="8ef33580f5cde74e" providerId="LiveId" clId="{D5AB159E-A8BE-4E08-8419-D8FEFC01ACD7}" dt="2017-10-11T17:12:20.242" v="8611" actId="20577"/>
          <ac:spMkLst>
            <pc:docMk/>
            <pc:sldMk cId="269144950" sldId="1196"/>
            <ac:spMk id="2" creationId="{8F406C09-C908-43F6-88B0-2ED4159630E4}"/>
          </ac:spMkLst>
        </pc:spChg>
        <pc:spChg chg="del mod">
          <ac:chgData name="Mayank Parasar" userId="8ef33580f5cde74e" providerId="LiveId" clId="{D5AB159E-A8BE-4E08-8419-D8FEFC01ACD7}" dt="2017-10-11T04:54:30.131" v="6141" actId="478"/>
          <ac:spMkLst>
            <pc:docMk/>
            <pc:sldMk cId="269144950" sldId="1196"/>
            <ac:spMk id="3" creationId="{B709F39B-F311-41F0-BAD8-23A761FAD0FA}"/>
          </ac:spMkLst>
        </pc:spChg>
        <pc:spChg chg="add mod">
          <ac:chgData name="Mayank Parasar" userId="8ef33580f5cde74e" providerId="LiveId" clId="{D5AB159E-A8BE-4E08-8419-D8FEFC01ACD7}" dt="2017-10-11T05:11:14.855" v="6171" actId="1035"/>
          <ac:spMkLst>
            <pc:docMk/>
            <pc:sldMk cId="269144950" sldId="1196"/>
            <ac:spMk id="9" creationId="{B0F651E1-757C-4571-8CA4-9F6794586665}"/>
          </ac:spMkLst>
        </pc:spChg>
        <pc:spChg chg="add mod">
          <ac:chgData name="Mayank Parasar" userId="8ef33580f5cde74e" providerId="LiveId" clId="{D5AB159E-A8BE-4E08-8419-D8FEFC01ACD7}" dt="2017-10-11T05:11:31.052" v="6182" actId="1036"/>
          <ac:spMkLst>
            <pc:docMk/>
            <pc:sldMk cId="269144950" sldId="1196"/>
            <ac:spMk id="10" creationId="{6297235F-BE33-4ADA-95F1-72A74D89F7BE}"/>
          </ac:spMkLst>
        </pc:spChg>
        <pc:spChg chg="add mod">
          <ac:chgData name="Mayank Parasar" userId="8ef33580f5cde74e" providerId="LiveId" clId="{D5AB159E-A8BE-4E08-8419-D8FEFC01ACD7}" dt="2017-10-11T05:13:50.127" v="6226" actId="1076"/>
          <ac:spMkLst>
            <pc:docMk/>
            <pc:sldMk cId="269144950" sldId="1196"/>
            <ac:spMk id="11" creationId="{462EDF29-A10C-4838-B156-784103ACAAFE}"/>
          </ac:spMkLst>
        </pc:spChg>
        <pc:spChg chg="add del mod">
          <ac:chgData name="Mayank Parasar" userId="8ef33580f5cde74e" providerId="LiveId" clId="{D5AB159E-A8BE-4E08-8419-D8FEFC01ACD7}" dt="2017-10-11T05:20:03.245" v="6505" actId="478"/>
          <ac:spMkLst>
            <pc:docMk/>
            <pc:sldMk cId="269144950" sldId="1196"/>
            <ac:spMk id="12" creationId="{05C67568-FA43-4F55-8D0D-3ED71BC80C2C}"/>
          </ac:spMkLst>
        </pc:spChg>
        <pc:spChg chg="add mod">
          <ac:chgData name="Mayank Parasar" userId="8ef33580f5cde74e" providerId="LiveId" clId="{D5AB159E-A8BE-4E08-8419-D8FEFC01ACD7}" dt="2017-10-11T05:21:25.387" v="6567" actId="14100"/>
          <ac:spMkLst>
            <pc:docMk/>
            <pc:sldMk cId="269144950" sldId="1196"/>
            <ac:spMk id="13" creationId="{2B403BE5-347F-4B7E-9711-4A46D4AD3211}"/>
          </ac:spMkLst>
        </pc:spChg>
        <pc:spChg chg="add del mod">
          <ac:chgData name="Mayank Parasar" userId="8ef33580f5cde74e" providerId="LiveId" clId="{D5AB159E-A8BE-4E08-8419-D8FEFC01ACD7}" dt="2017-10-11T05:20:06.589" v="6506" actId="478"/>
          <ac:spMkLst>
            <pc:docMk/>
            <pc:sldMk cId="269144950" sldId="1196"/>
            <ac:spMk id="14" creationId="{D97B1A8B-C870-448A-BE7E-A37AB7A16937}"/>
          </ac:spMkLst>
        </pc:spChg>
        <pc:spChg chg="add del mod">
          <ac:chgData name="Mayank Parasar" userId="8ef33580f5cde74e" providerId="LiveId" clId="{D5AB159E-A8BE-4E08-8419-D8FEFC01ACD7}" dt="2017-10-11T05:20:08.957" v="6507" actId="478"/>
          <ac:spMkLst>
            <pc:docMk/>
            <pc:sldMk cId="269144950" sldId="1196"/>
            <ac:spMk id="15" creationId="{7A1307A3-D12A-49CE-8FC3-847BC33DD6B3}"/>
          </ac:spMkLst>
        </pc:spChg>
        <pc:spChg chg="add del mod">
          <ac:chgData name="Mayank Parasar" userId="8ef33580f5cde74e" providerId="LiveId" clId="{D5AB159E-A8BE-4E08-8419-D8FEFC01ACD7}" dt="2017-10-11T05:14:44.537" v="6256" actId="478"/>
          <ac:spMkLst>
            <pc:docMk/>
            <pc:sldMk cId="269144950" sldId="1196"/>
            <ac:spMk id="16" creationId="{58E093AC-7F21-468D-A2CD-4E28A655950C}"/>
          </ac:spMkLst>
        </pc:spChg>
        <pc:spChg chg="add mod">
          <ac:chgData name="Mayank Parasar" userId="8ef33580f5cde74e" providerId="LiveId" clId="{D5AB159E-A8BE-4E08-8419-D8FEFC01ACD7}" dt="2017-10-11T05:21:28.875" v="6568" actId="14100"/>
          <ac:spMkLst>
            <pc:docMk/>
            <pc:sldMk cId="269144950" sldId="1196"/>
            <ac:spMk id="17" creationId="{BC2FF50E-9103-412B-A5F7-C74208F16019}"/>
          </ac:spMkLst>
        </pc:spChg>
        <pc:spChg chg="add mod">
          <ac:chgData name="Mayank Parasar" userId="8ef33580f5cde74e" providerId="LiveId" clId="{D5AB159E-A8BE-4E08-8419-D8FEFC01ACD7}" dt="2017-10-11T05:21:21.755" v="6566" actId="14100"/>
          <ac:spMkLst>
            <pc:docMk/>
            <pc:sldMk cId="269144950" sldId="1196"/>
            <ac:spMk id="18" creationId="{1C55C93A-655D-4E8C-8026-BA0C8058F6A5}"/>
          </ac:spMkLst>
        </pc:spChg>
        <pc:spChg chg="add mod">
          <ac:chgData name="Mayank Parasar" userId="8ef33580f5cde74e" providerId="LiveId" clId="{D5AB159E-A8BE-4E08-8419-D8FEFC01ACD7}" dt="2017-10-11T05:22:31.701" v="6609" actId="14100"/>
          <ac:spMkLst>
            <pc:docMk/>
            <pc:sldMk cId="269144950" sldId="1196"/>
            <ac:spMk id="19" creationId="{A74A8707-C77C-40DB-9310-E87F39F41EDA}"/>
          </ac:spMkLst>
        </pc:spChg>
        <pc:spChg chg="add">
          <ac:chgData name="Mayank Parasar" userId="8ef33580f5cde74e" providerId="LiveId" clId="{D5AB159E-A8BE-4E08-8419-D8FEFC01ACD7}" dt="2017-10-11T05:28:50.512" v="6611" actId="20577"/>
          <ac:spMkLst>
            <pc:docMk/>
            <pc:sldMk cId="269144950" sldId="1196"/>
            <ac:spMk id="20" creationId="{50C89B21-ED08-4D5C-B1E5-5A4692E8420E}"/>
          </ac:spMkLst>
        </pc:spChg>
        <pc:spChg chg="add">
          <ac:chgData name="Mayank Parasar" userId="8ef33580f5cde74e" providerId="LiveId" clId="{D5AB159E-A8BE-4E08-8419-D8FEFC01ACD7}" dt="2017-10-11T05:29:03.571" v="6612" actId="20577"/>
          <ac:spMkLst>
            <pc:docMk/>
            <pc:sldMk cId="269144950" sldId="1196"/>
            <ac:spMk id="21" creationId="{3F03782C-AF3B-49AE-AE53-D4733C0322F6}"/>
          </ac:spMkLst>
        </pc:spChg>
        <pc:spChg chg="add">
          <ac:chgData name="Mayank Parasar" userId="8ef33580f5cde74e" providerId="LiveId" clId="{D5AB159E-A8BE-4E08-8419-D8FEFC01ACD7}" dt="2017-10-11T05:29:24.168" v="6613" actId="20577"/>
          <ac:spMkLst>
            <pc:docMk/>
            <pc:sldMk cId="269144950" sldId="1196"/>
            <ac:spMk id="22" creationId="{50E541EE-9423-445E-8E50-8C5A9CC28A05}"/>
          </ac:spMkLst>
        </pc:spChg>
        <pc:picChg chg="add mod">
          <ac:chgData name="Mayank Parasar" userId="8ef33580f5cde74e" providerId="LiveId" clId="{D5AB159E-A8BE-4E08-8419-D8FEFC01ACD7}" dt="2017-10-11T05:00:28.979" v="6144" actId="1076"/>
          <ac:picMkLst>
            <pc:docMk/>
            <pc:sldMk cId="269144950" sldId="1196"/>
            <ac:picMk id="8" creationId="{695BFEBD-62F4-44DF-A326-9E73EC655EC7}"/>
          </ac:picMkLst>
        </pc:picChg>
      </pc:sldChg>
      <pc:sldChg chg="addSp delSp modSp add delAnim modAnim">
        <pc:chgData name="Mayank Parasar" userId="8ef33580f5cde74e" providerId="LiveId" clId="{D5AB159E-A8BE-4E08-8419-D8FEFC01ACD7}" dt="2017-10-08T22:30:01.217" v="5648" actId="478"/>
        <pc:sldMkLst>
          <pc:docMk/>
          <pc:sldMk cId="954619864" sldId="1196"/>
        </pc:sldMkLst>
        <pc:spChg chg="del">
          <ac:chgData name="Mayank Parasar" userId="8ef33580f5cde74e" providerId="LiveId" clId="{D5AB159E-A8BE-4E08-8419-D8FEFC01ACD7}" dt="2017-10-08T21:27:03.536" v="5253" actId="478"/>
          <ac:spMkLst>
            <pc:docMk/>
            <pc:sldMk cId="954619864" sldId="1196"/>
            <ac:spMk id="8" creationId="{00000000-0000-0000-0000-000000000000}"/>
          </ac:spMkLst>
        </pc:spChg>
        <pc:spChg chg="del mod">
          <ac:chgData name="Mayank Parasar" userId="8ef33580f5cde74e" providerId="LiveId" clId="{D5AB159E-A8BE-4E08-8419-D8FEFC01ACD7}" dt="2017-10-08T21:26:57.353" v="5252" actId="478"/>
          <ac:spMkLst>
            <pc:docMk/>
            <pc:sldMk cId="954619864" sldId="1196"/>
            <ac:spMk id="10" creationId="{00000000-0000-0000-0000-000000000000}"/>
          </ac:spMkLst>
        </pc:spChg>
        <pc:spChg chg="add del mod">
          <ac:chgData name="Mayank Parasar" userId="8ef33580f5cde74e" providerId="LiveId" clId="{D5AB159E-A8BE-4E08-8419-D8FEFC01ACD7}" dt="2017-10-08T21:55:18.157" v="5362" actId="478"/>
          <ac:spMkLst>
            <pc:docMk/>
            <pc:sldMk cId="954619864" sldId="1196"/>
            <ac:spMk id="11" creationId="{44D172F4-96E7-4006-8D63-58E0B905C06B}"/>
          </ac:spMkLst>
        </pc:spChg>
        <pc:spChg chg="add mod">
          <ac:chgData name="Mayank Parasar" userId="8ef33580f5cde74e" providerId="LiveId" clId="{D5AB159E-A8BE-4E08-8419-D8FEFC01ACD7}" dt="2017-10-08T22:25:36.046" v="5611" actId="1076"/>
          <ac:spMkLst>
            <pc:docMk/>
            <pc:sldMk cId="954619864" sldId="1196"/>
            <ac:spMk id="12" creationId="{349BCB90-E02C-4306-AEB6-5F19644181DC}"/>
          </ac:spMkLst>
        </pc:spChg>
        <pc:spChg chg="add mod">
          <ac:chgData name="Mayank Parasar" userId="8ef33580f5cde74e" providerId="LiveId" clId="{D5AB159E-A8BE-4E08-8419-D8FEFC01ACD7}" dt="2017-10-08T22:02:54.723" v="5431" actId="1076"/>
          <ac:spMkLst>
            <pc:docMk/>
            <pc:sldMk cId="954619864" sldId="1196"/>
            <ac:spMk id="13" creationId="{2FA05356-98AE-4C56-B568-EF9EDE4F709C}"/>
          </ac:spMkLst>
        </pc:spChg>
        <pc:spChg chg="add mod">
          <ac:chgData name="Mayank Parasar" userId="8ef33580f5cde74e" providerId="LiveId" clId="{D5AB159E-A8BE-4E08-8419-D8FEFC01ACD7}" dt="2017-10-08T21:58:00.236" v="5378" actId="1076"/>
          <ac:spMkLst>
            <pc:docMk/>
            <pc:sldMk cId="954619864" sldId="1196"/>
            <ac:spMk id="14" creationId="{471976A0-F7C1-4AF2-936E-839624E6FA3F}"/>
          </ac:spMkLst>
        </pc:spChg>
        <pc:spChg chg="add mod">
          <ac:chgData name="Mayank Parasar" userId="8ef33580f5cde74e" providerId="LiveId" clId="{D5AB159E-A8BE-4E08-8419-D8FEFC01ACD7}" dt="2017-10-08T22:02:58.956" v="5432" actId="1076"/>
          <ac:spMkLst>
            <pc:docMk/>
            <pc:sldMk cId="954619864" sldId="1196"/>
            <ac:spMk id="15" creationId="{38D2210E-DA22-4F23-958B-54C07589B19D}"/>
          </ac:spMkLst>
        </pc:spChg>
        <pc:spChg chg="add mod">
          <ac:chgData name="Mayank Parasar" userId="8ef33580f5cde74e" providerId="LiveId" clId="{D5AB159E-A8BE-4E08-8419-D8FEFC01ACD7}" dt="2017-10-08T21:58:02.189" v="5379" actId="1076"/>
          <ac:spMkLst>
            <pc:docMk/>
            <pc:sldMk cId="954619864" sldId="1196"/>
            <ac:spMk id="16" creationId="{B5C29D4E-7B50-4C0F-8F72-85A974BA4921}"/>
          </ac:spMkLst>
        </pc:spChg>
        <pc:spChg chg="add mod">
          <ac:chgData name="Mayank Parasar" userId="8ef33580f5cde74e" providerId="LiveId" clId="{D5AB159E-A8BE-4E08-8419-D8FEFC01ACD7}" dt="2017-10-08T21:59:13.991" v="5401" actId="1076"/>
          <ac:spMkLst>
            <pc:docMk/>
            <pc:sldMk cId="954619864" sldId="1196"/>
            <ac:spMk id="17" creationId="{8903B2FD-8B59-4D8C-81AB-CCE5E693CC33}"/>
          </ac:spMkLst>
        </pc:spChg>
        <pc:spChg chg="add mod">
          <ac:chgData name="Mayank Parasar" userId="8ef33580f5cde74e" providerId="LiveId" clId="{D5AB159E-A8BE-4E08-8419-D8FEFC01ACD7}" dt="2017-10-08T22:01:18.273" v="5425" actId="1076"/>
          <ac:spMkLst>
            <pc:docMk/>
            <pc:sldMk cId="954619864" sldId="1196"/>
            <ac:spMk id="32" creationId="{06F9CCB4-99D0-478B-AE9E-9A432BFAFD79}"/>
          </ac:spMkLst>
        </pc:spChg>
        <pc:spChg chg="add mod">
          <ac:chgData name="Mayank Parasar" userId="8ef33580f5cde74e" providerId="LiveId" clId="{D5AB159E-A8BE-4E08-8419-D8FEFC01ACD7}" dt="2017-10-08T22:05:46.263" v="5498" actId="1076"/>
          <ac:spMkLst>
            <pc:docMk/>
            <pc:sldMk cId="954619864" sldId="1196"/>
            <ac:spMk id="33" creationId="{0F54A800-F49A-45EB-9CB0-09C0AADE8BED}"/>
          </ac:spMkLst>
        </pc:spChg>
        <pc:spChg chg="add mod">
          <ac:chgData name="Mayank Parasar" userId="8ef33580f5cde74e" providerId="LiveId" clId="{D5AB159E-A8BE-4E08-8419-D8FEFC01ACD7}" dt="2017-10-08T22:06:34.931" v="5503" actId="1076"/>
          <ac:spMkLst>
            <pc:docMk/>
            <pc:sldMk cId="954619864" sldId="1196"/>
            <ac:spMk id="34" creationId="{EAC2BF5D-C900-4E43-A874-79D91D02BF5F}"/>
          </ac:spMkLst>
        </pc:spChg>
        <pc:spChg chg="add del mod">
          <ac:chgData name="Mayank Parasar" userId="8ef33580f5cde74e" providerId="LiveId" clId="{D5AB159E-A8BE-4E08-8419-D8FEFC01ACD7}" dt="2017-10-08T22:08:02.438" v="5509" actId="478"/>
          <ac:spMkLst>
            <pc:docMk/>
            <pc:sldMk cId="954619864" sldId="1196"/>
            <ac:spMk id="35" creationId="{C65F171F-B880-4DC5-9058-8EDA58BD8173}"/>
          </ac:spMkLst>
        </pc:spChg>
        <pc:spChg chg="add del mod">
          <ac:chgData name="Mayank Parasar" userId="8ef33580f5cde74e" providerId="LiveId" clId="{D5AB159E-A8BE-4E08-8419-D8FEFC01ACD7}" dt="2017-10-08T22:08:02.438" v="5509" actId="478"/>
          <ac:spMkLst>
            <pc:docMk/>
            <pc:sldMk cId="954619864" sldId="1196"/>
            <ac:spMk id="36" creationId="{36D1F4DE-32FB-49C6-91F7-E62F67B938CC}"/>
          </ac:spMkLst>
        </pc:spChg>
        <pc:spChg chg="add del mod">
          <ac:chgData name="Mayank Parasar" userId="8ef33580f5cde74e" providerId="LiveId" clId="{D5AB159E-A8BE-4E08-8419-D8FEFC01ACD7}" dt="2017-10-08T22:08:02.438" v="5509" actId="478"/>
          <ac:spMkLst>
            <pc:docMk/>
            <pc:sldMk cId="954619864" sldId="1196"/>
            <ac:spMk id="37" creationId="{72224705-D831-46FB-890C-BFFE28BAFF35}"/>
          </ac:spMkLst>
        </pc:spChg>
        <pc:spChg chg="add mod">
          <ac:chgData name="Mayank Parasar" userId="8ef33580f5cde74e" providerId="LiveId" clId="{D5AB159E-A8BE-4E08-8419-D8FEFC01ACD7}" dt="2017-10-08T22:07:09.124" v="5506" actId="20577"/>
          <ac:spMkLst>
            <pc:docMk/>
            <pc:sldMk cId="954619864" sldId="1196"/>
            <ac:spMk id="38" creationId="{D4B4B9D4-3A0A-4151-A221-EBFA2A915BC7}"/>
          </ac:spMkLst>
        </pc:spChg>
        <pc:spChg chg="add mod">
          <ac:chgData name="Mayank Parasar" userId="8ef33580f5cde74e" providerId="LiveId" clId="{D5AB159E-A8BE-4E08-8419-D8FEFC01ACD7}" dt="2017-10-08T22:04:27.389" v="5459" actId="3062"/>
          <ac:spMkLst>
            <pc:docMk/>
            <pc:sldMk cId="954619864" sldId="1196"/>
            <ac:spMk id="41" creationId="{EF39D91A-A206-4088-8169-B799F5AEEA74}"/>
          </ac:spMkLst>
        </pc:spChg>
        <pc:spChg chg="add mod">
          <ac:chgData name="Mayank Parasar" userId="8ef33580f5cde74e" providerId="LiveId" clId="{D5AB159E-A8BE-4E08-8419-D8FEFC01ACD7}" dt="2017-10-08T22:05:18.986" v="5494" actId="1036"/>
          <ac:spMkLst>
            <pc:docMk/>
            <pc:sldMk cId="954619864" sldId="1196"/>
            <ac:spMk id="42" creationId="{30FC2602-0CD9-4AFF-BCB6-0667FABEC48C}"/>
          </ac:spMkLst>
        </pc:spChg>
        <pc:spChg chg="add mod">
          <ac:chgData name="Mayank Parasar" userId="8ef33580f5cde74e" providerId="LiveId" clId="{D5AB159E-A8BE-4E08-8419-D8FEFC01ACD7}" dt="2017-10-08T22:05:34.739" v="5496" actId="1076"/>
          <ac:spMkLst>
            <pc:docMk/>
            <pc:sldMk cId="954619864" sldId="1196"/>
            <ac:spMk id="43" creationId="{CAA1FF3E-59FE-4B14-840F-B5AC091CD45F}"/>
          </ac:spMkLst>
        </pc:spChg>
        <pc:spChg chg="add mod">
          <ac:chgData name="Mayank Parasar" userId="8ef33580f5cde74e" providerId="LiveId" clId="{D5AB159E-A8BE-4E08-8419-D8FEFC01ACD7}" dt="2017-10-08T22:05:34.739" v="5496" actId="1076"/>
          <ac:spMkLst>
            <pc:docMk/>
            <pc:sldMk cId="954619864" sldId="1196"/>
            <ac:spMk id="44" creationId="{7A7164ED-63E5-4215-BDA0-06D4770AE4DE}"/>
          </ac:spMkLst>
        </pc:spChg>
        <pc:spChg chg="add mod">
          <ac:chgData name="Mayank Parasar" userId="8ef33580f5cde74e" providerId="LiveId" clId="{D5AB159E-A8BE-4E08-8419-D8FEFC01ACD7}" dt="2017-10-08T22:09:03.908" v="5553" actId="1076"/>
          <ac:spMkLst>
            <pc:docMk/>
            <pc:sldMk cId="954619864" sldId="1196"/>
            <ac:spMk id="45" creationId="{F9BB56A2-7B58-4E63-9F1C-79182FF8C88E}"/>
          </ac:spMkLst>
        </pc:spChg>
        <pc:spChg chg="add mod">
          <ac:chgData name="Mayank Parasar" userId="8ef33580f5cde74e" providerId="LiveId" clId="{D5AB159E-A8BE-4E08-8419-D8FEFC01ACD7}" dt="2017-10-08T22:09:08.683" v="5554" actId="1076"/>
          <ac:spMkLst>
            <pc:docMk/>
            <pc:sldMk cId="954619864" sldId="1196"/>
            <ac:spMk id="46" creationId="{96E31A73-8114-4577-8ECC-CF8DC7FC5331}"/>
          </ac:spMkLst>
        </pc:spChg>
        <pc:spChg chg="add mod">
          <ac:chgData name="Mayank Parasar" userId="8ef33580f5cde74e" providerId="LiveId" clId="{D5AB159E-A8BE-4E08-8419-D8FEFC01ACD7}" dt="2017-10-08T22:10:41.677" v="5588" actId="14100"/>
          <ac:spMkLst>
            <pc:docMk/>
            <pc:sldMk cId="954619864" sldId="1196"/>
            <ac:spMk id="47" creationId="{23FAC730-5AB2-40E7-BD6A-4EC14250B9A7}"/>
          </ac:spMkLst>
        </pc:spChg>
        <pc:spChg chg="add mod">
          <ac:chgData name="Mayank Parasar" userId="8ef33580f5cde74e" providerId="LiveId" clId="{D5AB159E-A8BE-4E08-8419-D8FEFC01ACD7}" dt="2017-10-08T22:25:44.284" v="5613" actId="1076"/>
          <ac:spMkLst>
            <pc:docMk/>
            <pc:sldMk cId="954619864" sldId="1196"/>
            <ac:spMk id="48" creationId="{E8A061F3-1A6B-417A-810A-AE49C55DE4E1}"/>
          </ac:spMkLst>
        </pc:spChg>
        <pc:spChg chg="add del mod">
          <ac:chgData name="Mayank Parasar" userId="8ef33580f5cde74e" providerId="LiveId" clId="{D5AB159E-A8BE-4E08-8419-D8FEFC01ACD7}" dt="2017-10-08T22:28:42.470" v="5643" actId="478"/>
          <ac:spMkLst>
            <pc:docMk/>
            <pc:sldMk cId="954619864" sldId="1196"/>
            <ac:spMk id="49" creationId="{56C6B50A-82BA-40B6-AE65-E10BE71C6D3A}"/>
          </ac:spMkLst>
        </pc:spChg>
        <pc:spChg chg="add del">
          <ac:chgData name="Mayank Parasar" userId="8ef33580f5cde74e" providerId="LiveId" clId="{D5AB159E-A8BE-4E08-8419-D8FEFC01ACD7}" dt="2017-10-08T22:28:42.470" v="5643" actId="478"/>
          <ac:spMkLst>
            <pc:docMk/>
            <pc:sldMk cId="954619864" sldId="1196"/>
            <ac:spMk id="53" creationId="{D2C27015-6F28-415F-9BF8-01E9790C9305}"/>
          </ac:spMkLst>
        </pc:spChg>
        <pc:spChg chg="add del">
          <ac:chgData name="Mayank Parasar" userId="8ef33580f5cde74e" providerId="LiveId" clId="{D5AB159E-A8BE-4E08-8419-D8FEFC01ACD7}" dt="2017-10-08T22:28:42.470" v="5643" actId="478"/>
          <ac:spMkLst>
            <pc:docMk/>
            <pc:sldMk cId="954619864" sldId="1196"/>
            <ac:spMk id="54" creationId="{C3500D36-79A9-41AA-ADB2-677E2144A06F}"/>
          </ac:spMkLst>
        </pc:spChg>
        <pc:spChg chg="add mod">
          <ac:chgData name="Mayank Parasar" userId="8ef33580f5cde74e" providerId="LiveId" clId="{D5AB159E-A8BE-4E08-8419-D8FEFC01ACD7}" dt="2017-10-08T22:26:23.545" v="5624" actId="14100"/>
          <ac:spMkLst>
            <pc:docMk/>
            <pc:sldMk cId="954619864" sldId="1196"/>
            <ac:spMk id="55" creationId="{E59679E6-DB44-47BB-8C2D-842F76380AA1}"/>
          </ac:spMkLst>
        </pc:spChg>
        <pc:spChg chg="add del mod">
          <ac:chgData name="Mayank Parasar" userId="8ef33580f5cde74e" providerId="LiveId" clId="{D5AB159E-A8BE-4E08-8419-D8FEFC01ACD7}" dt="2017-10-08T22:28:42.470" v="5643" actId="478"/>
          <ac:spMkLst>
            <pc:docMk/>
            <pc:sldMk cId="954619864" sldId="1196"/>
            <ac:spMk id="56" creationId="{257C8A15-5B78-4158-B81B-62E87DC0FD70}"/>
          </ac:spMkLst>
        </pc:spChg>
        <pc:spChg chg="add mod">
          <ac:chgData name="Mayank Parasar" userId="8ef33580f5cde74e" providerId="LiveId" clId="{D5AB159E-A8BE-4E08-8419-D8FEFC01ACD7}" dt="2017-10-08T22:27:53.438" v="5638" actId="1076"/>
          <ac:spMkLst>
            <pc:docMk/>
            <pc:sldMk cId="954619864" sldId="1196"/>
            <ac:spMk id="57" creationId="{4F59EE4E-63C2-4845-A14E-F5031B0808CE}"/>
          </ac:spMkLst>
        </pc:spChg>
        <pc:spChg chg="add mod">
          <ac:chgData name="Mayank Parasar" userId="8ef33580f5cde74e" providerId="LiveId" clId="{D5AB159E-A8BE-4E08-8419-D8FEFC01ACD7}" dt="2017-10-08T22:26:46.237" v="5631" actId="1076"/>
          <ac:spMkLst>
            <pc:docMk/>
            <pc:sldMk cId="954619864" sldId="1196"/>
            <ac:spMk id="58" creationId="{F47369DD-E523-4CCC-ADF9-F1F5A834887F}"/>
          </ac:spMkLst>
        </pc:spChg>
        <pc:spChg chg="add mod">
          <ac:chgData name="Mayank Parasar" userId="8ef33580f5cde74e" providerId="LiveId" clId="{D5AB159E-A8BE-4E08-8419-D8FEFC01ACD7}" dt="2017-10-08T22:26:41.299" v="5630" actId="1076"/>
          <ac:spMkLst>
            <pc:docMk/>
            <pc:sldMk cId="954619864" sldId="1196"/>
            <ac:spMk id="59" creationId="{2B31A374-DF99-4F38-B4B5-F04A62F07A2E}"/>
          </ac:spMkLst>
        </pc:spChg>
        <pc:picChg chg="del">
          <ac:chgData name="Mayank Parasar" userId="8ef33580f5cde74e" providerId="LiveId" clId="{D5AB159E-A8BE-4E08-8419-D8FEFC01ACD7}" dt="2017-10-08T21:26:49.619" v="5249" actId="478"/>
          <ac:picMkLst>
            <pc:docMk/>
            <pc:sldMk cId="954619864" sldId="1196"/>
            <ac:picMk id="7" creationId="{00000000-0000-0000-0000-000000000000}"/>
          </ac:picMkLst>
        </pc:picChg>
        <pc:picChg chg="del">
          <ac:chgData name="Mayank Parasar" userId="8ef33580f5cde74e" providerId="LiveId" clId="{D5AB159E-A8BE-4E08-8419-D8FEFC01ACD7}" dt="2017-10-08T21:26:47.533" v="5248" actId="478"/>
          <ac:picMkLst>
            <pc:docMk/>
            <pc:sldMk cId="954619864" sldId="1196"/>
            <ac:picMk id="9" creationId="{00000000-0000-0000-0000-000000000000}"/>
          </ac:picMkLst>
        </pc:picChg>
        <pc:cxnChg chg="add mod">
          <ac:chgData name="Mayank Parasar" userId="8ef33580f5cde74e" providerId="LiveId" clId="{D5AB159E-A8BE-4E08-8419-D8FEFC01ACD7}" dt="2017-10-08T21:58:30.331" v="5384" actId="692"/>
          <ac:cxnSpMkLst>
            <pc:docMk/>
            <pc:sldMk cId="954619864" sldId="1196"/>
            <ac:cxnSpMk id="19" creationId="{6A00F16E-F33B-4943-AE53-2F55A0F1C306}"/>
          </ac:cxnSpMkLst>
        </pc:cxnChg>
        <pc:cxnChg chg="add mod">
          <ac:chgData name="Mayank Parasar" userId="8ef33580f5cde74e" providerId="LiveId" clId="{D5AB159E-A8BE-4E08-8419-D8FEFC01ACD7}" dt="2017-10-08T22:02:58.956" v="5432" actId="1076"/>
          <ac:cxnSpMkLst>
            <pc:docMk/>
            <pc:sldMk cId="954619864" sldId="1196"/>
            <ac:cxnSpMk id="21" creationId="{F9D3F890-54D5-4376-A8C4-BB21E50181EA}"/>
          </ac:cxnSpMkLst>
        </pc:cxnChg>
        <pc:cxnChg chg="add mod">
          <ac:chgData name="Mayank Parasar" userId="8ef33580f5cde74e" providerId="LiveId" clId="{D5AB159E-A8BE-4E08-8419-D8FEFC01ACD7}" dt="2017-10-08T21:59:11.304" v="5400" actId="1076"/>
          <ac:cxnSpMkLst>
            <pc:docMk/>
            <pc:sldMk cId="954619864" sldId="1196"/>
            <ac:cxnSpMk id="22" creationId="{A8DEC8C9-12C3-4DFA-B90D-3B00009EBC64}"/>
          </ac:cxnSpMkLst>
        </pc:cxnChg>
        <pc:cxnChg chg="add mod">
          <ac:chgData name="Mayank Parasar" userId="8ef33580f5cde74e" providerId="LiveId" clId="{D5AB159E-A8BE-4E08-8419-D8FEFC01ACD7}" dt="2017-10-08T22:25:36.046" v="5611" actId="1076"/>
          <ac:cxnSpMkLst>
            <pc:docMk/>
            <pc:sldMk cId="954619864" sldId="1196"/>
            <ac:cxnSpMk id="23" creationId="{FACFE937-A61E-4B05-B546-55AB6D17B617}"/>
          </ac:cxnSpMkLst>
        </pc:cxnChg>
      </pc:sldChg>
      <pc:sldChg chg="modSp add">
        <pc:chgData name="Mayank Parasar" userId="8ef33580f5cde74e" providerId="LiveId" clId="{D5AB159E-A8BE-4E08-8419-D8FEFC01ACD7}" dt="2017-10-11T05:36:58.810" v="6620" actId="478"/>
        <pc:sldMkLst>
          <pc:docMk/>
          <pc:sldMk cId="3156725327" sldId="1197"/>
        </pc:sldMkLst>
        <pc:spChg chg="mod">
          <ac:chgData name="Mayank Parasar" userId="8ef33580f5cde74e" providerId="LiveId" clId="{D5AB159E-A8BE-4E08-8419-D8FEFC01ACD7}" dt="2017-10-11T05:36:58.810" v="6620" actId="478"/>
          <ac:spMkLst>
            <pc:docMk/>
            <pc:sldMk cId="3156725327" sldId="1197"/>
            <ac:spMk id="4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05:36:32.175" v="6618" actId="478"/>
          <ac:spMkLst>
            <pc:docMk/>
            <pc:sldMk cId="3156725327" sldId="1197"/>
            <ac:spMk id="5" creationId="{00000000-0000-0000-0000-000000000000}"/>
          </ac:spMkLst>
        </pc:spChg>
      </pc:sldChg>
      <pc:sldChg chg="modSp add">
        <pc:chgData name="Mayank Parasar" userId="8ef33580f5cde74e" providerId="LiveId" clId="{D5AB159E-A8BE-4E08-8419-D8FEFC01ACD7}" dt="2017-10-11T05:37:13.284" v="6622" actId="478"/>
        <pc:sldMkLst>
          <pc:docMk/>
          <pc:sldMk cId="490699625" sldId="1198"/>
        </pc:sldMkLst>
        <pc:spChg chg="mod">
          <ac:chgData name="Mayank Parasar" userId="8ef33580f5cde74e" providerId="LiveId" clId="{D5AB159E-A8BE-4E08-8419-D8FEFC01ACD7}" dt="2017-10-11T05:37:13.284" v="6622" actId="478"/>
          <ac:spMkLst>
            <pc:docMk/>
            <pc:sldMk cId="490699625" sldId="1198"/>
            <ac:spMk id="4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05:36:24.288" v="6617" actId="478"/>
          <ac:spMkLst>
            <pc:docMk/>
            <pc:sldMk cId="490699625" sldId="1198"/>
            <ac:spMk id="5" creationId="{00000000-0000-0000-0000-000000000000}"/>
          </ac:spMkLst>
        </pc:spChg>
      </pc:sldChg>
      <pc:sldChg chg="modSp add">
        <pc:chgData name="Mayank Parasar" userId="8ef33580f5cde74e" providerId="LiveId" clId="{D5AB159E-A8BE-4E08-8419-D8FEFC01ACD7}" dt="2017-10-11T05:37:06.180" v="6621" actId="478"/>
        <pc:sldMkLst>
          <pc:docMk/>
          <pc:sldMk cId="26294344" sldId="1199"/>
        </pc:sldMkLst>
        <pc:spChg chg="mod">
          <ac:chgData name="Mayank Parasar" userId="8ef33580f5cde74e" providerId="LiveId" clId="{D5AB159E-A8BE-4E08-8419-D8FEFC01ACD7}" dt="2017-10-11T05:37:06.180" v="6621" actId="478"/>
          <ac:spMkLst>
            <pc:docMk/>
            <pc:sldMk cId="26294344" sldId="1199"/>
            <ac:spMk id="4" creationId="{00000000-0000-0000-0000-000000000000}"/>
          </ac:spMkLst>
        </pc:spChg>
        <pc:spChg chg="mod">
          <ac:chgData name="Mayank Parasar" userId="8ef33580f5cde74e" providerId="LiveId" clId="{D5AB159E-A8BE-4E08-8419-D8FEFC01ACD7}" dt="2017-10-11T05:36:41.226" v="6619" actId="478"/>
          <ac:spMkLst>
            <pc:docMk/>
            <pc:sldMk cId="26294344" sldId="1199"/>
            <ac:spMk id="5" creationId="{00000000-0000-0000-0000-000000000000}"/>
          </ac:spMkLst>
        </pc:spChg>
      </pc:sldChg>
      <pc:sldChg chg="addSp delSp modSp add modAnim">
        <pc:chgData name="Mayank Parasar" userId="8ef33580f5cde74e" providerId="LiveId" clId="{D5AB159E-A8BE-4E08-8419-D8FEFC01ACD7}" dt="2017-10-11T17:21:25.188" v="8789" actId="478"/>
        <pc:sldMkLst>
          <pc:docMk/>
          <pc:sldMk cId="2784107777" sldId="1200"/>
        </pc:sldMkLst>
        <pc:spChg chg="mod">
          <ac:chgData name="Mayank Parasar" userId="8ef33580f5cde74e" providerId="LiveId" clId="{D5AB159E-A8BE-4E08-8419-D8FEFC01ACD7}" dt="2017-10-11T15:29:25.535" v="7433" actId="20577"/>
          <ac:spMkLst>
            <pc:docMk/>
            <pc:sldMk cId="2784107777" sldId="1200"/>
            <ac:spMk id="2" creationId="{B780C8EC-ADAB-4DD7-847D-EF64662131D1}"/>
          </ac:spMkLst>
        </pc:spChg>
        <pc:spChg chg="del">
          <ac:chgData name="Mayank Parasar" userId="8ef33580f5cde74e" providerId="LiveId" clId="{D5AB159E-A8BE-4E08-8419-D8FEFC01ACD7}" dt="2017-10-11T05:38:31.463" v="6624" actId="478"/>
          <ac:spMkLst>
            <pc:docMk/>
            <pc:sldMk cId="2784107777" sldId="1200"/>
            <ac:spMk id="3" creationId="{A1728041-82DE-47C6-92EF-35245E6FF736}"/>
          </ac:spMkLst>
        </pc:spChg>
        <pc:spChg chg="mod topLvl">
          <ac:chgData name="Mayank Parasar" userId="8ef33580f5cde74e" providerId="LiveId" clId="{D5AB159E-A8BE-4E08-8419-D8FEFC01ACD7}" dt="2017-10-11T15:31:06.175" v="7435" actId="478"/>
          <ac:spMkLst>
            <pc:docMk/>
            <pc:sldMk cId="2784107777" sldId="1200"/>
            <ac:spMk id="8" creationId="{3005F2A1-002C-4F49-8920-6709F80A8B4B}"/>
          </ac:spMkLst>
        </pc:spChg>
        <pc:spChg chg="mod topLvl">
          <ac:chgData name="Mayank Parasar" userId="8ef33580f5cde74e" providerId="LiveId" clId="{D5AB159E-A8BE-4E08-8419-D8FEFC01ACD7}" dt="2017-10-11T15:31:06.175" v="7435" actId="478"/>
          <ac:spMkLst>
            <pc:docMk/>
            <pc:sldMk cId="2784107777" sldId="1200"/>
            <ac:spMk id="9" creationId="{2FFE0C6C-7E7A-47AF-B759-CC98CCD92BCF}"/>
          </ac:spMkLst>
        </pc:spChg>
        <pc:spChg chg="del">
          <ac:chgData name="Mayank Parasar" userId="8ef33580f5cde74e" providerId="LiveId" clId="{D5AB159E-A8BE-4E08-8419-D8FEFC01ACD7}" dt="2017-10-11T05:41:09.070" v="6626" actId="478"/>
          <ac:spMkLst>
            <pc:docMk/>
            <pc:sldMk cId="2784107777" sldId="1200"/>
            <ac:spMk id="10" creationId="{A66A6208-0195-439E-9A45-AC3E9F6787E2}"/>
          </ac:spMkLst>
        </pc:spChg>
        <pc:spChg chg="del">
          <ac:chgData name="Mayank Parasar" userId="8ef33580f5cde74e" providerId="LiveId" clId="{D5AB159E-A8BE-4E08-8419-D8FEFC01ACD7}" dt="2017-10-11T05:41:18.227" v="6627" actId="478"/>
          <ac:spMkLst>
            <pc:docMk/>
            <pc:sldMk cId="2784107777" sldId="1200"/>
            <ac:spMk id="11" creationId="{2B9B802C-F980-4F37-B4F9-8BCF9E00C6AA}"/>
          </ac:spMkLst>
        </pc:spChg>
        <pc:spChg chg="del">
          <ac:chgData name="Mayank Parasar" userId="8ef33580f5cde74e" providerId="LiveId" clId="{D5AB159E-A8BE-4E08-8419-D8FEFC01ACD7}" dt="2017-10-11T05:41:28.769" v="6630" actId="478"/>
          <ac:spMkLst>
            <pc:docMk/>
            <pc:sldMk cId="2784107777" sldId="1200"/>
            <ac:spMk id="12" creationId="{EA803F85-0F5B-43D2-9D8E-B2D73DA1489B}"/>
          </ac:spMkLst>
        </pc:spChg>
        <pc:spChg chg="del">
          <ac:chgData name="Mayank Parasar" userId="8ef33580f5cde74e" providerId="LiveId" clId="{D5AB159E-A8BE-4E08-8419-D8FEFC01ACD7}" dt="2017-10-11T05:41:25.024" v="6629" actId="478"/>
          <ac:spMkLst>
            <pc:docMk/>
            <pc:sldMk cId="2784107777" sldId="1200"/>
            <ac:spMk id="13" creationId="{DBB9CC53-9A06-42CB-9042-999BC3BC00DD}"/>
          </ac:spMkLst>
        </pc:spChg>
        <pc:spChg chg="del">
          <ac:chgData name="Mayank Parasar" userId="8ef33580f5cde74e" providerId="LiveId" clId="{D5AB159E-A8BE-4E08-8419-D8FEFC01ACD7}" dt="2017-10-11T05:41:21.751" v="6628" actId="478"/>
          <ac:spMkLst>
            <pc:docMk/>
            <pc:sldMk cId="2784107777" sldId="1200"/>
            <ac:spMk id="14" creationId="{8A835E39-8ACE-4054-B0D1-F7A7050FDA86}"/>
          </ac:spMkLst>
        </pc:spChg>
        <pc:spChg chg="add mod">
          <ac:chgData name="Mayank Parasar" userId="8ef33580f5cde74e" providerId="LiveId" clId="{D5AB159E-A8BE-4E08-8419-D8FEFC01ACD7}" dt="2017-10-11T05:45:30.182" v="6703" actId="478"/>
          <ac:spMkLst>
            <pc:docMk/>
            <pc:sldMk cId="2784107777" sldId="1200"/>
            <ac:spMk id="20" creationId="{78C38415-F5A9-45EB-BCA4-0DF1294C5EA5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246" creationId="{9B227E5B-FD97-40BE-A298-9EAEB611D74E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247" creationId="{739CD44B-0989-45A1-87CA-46D6AE6D2C76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248" creationId="{FD99117E-F873-405E-8D8F-6E3B0F2C66C5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249" creationId="{9145B5DC-D746-4A12-BF35-E00F4C7DA3D4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250" creationId="{15459FD0-1D99-422D-9360-82D7135D1681}"/>
          </ac:spMkLst>
        </pc:spChg>
        <pc:spChg chg="add mod">
          <ac:chgData name="Mayank Parasar" userId="8ef33580f5cde74e" providerId="LiveId" clId="{D5AB159E-A8BE-4E08-8419-D8FEFC01ACD7}" dt="2017-10-11T15:36:11.335" v="7479" actId="478"/>
          <ac:spMkLst>
            <pc:docMk/>
            <pc:sldMk cId="2784107777" sldId="1200"/>
            <ac:spMk id="308" creationId="{C1105192-32EF-4950-8C15-E8D26DC018CB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323" creationId="{030A67B5-0C47-4FE1-A55D-5DED004F5648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324" creationId="{D77CE025-35D2-4B44-8050-6DCC1D386329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325" creationId="{AAB02504-A475-4435-BB30-CE5152D3D5A6}"/>
          </ac:spMkLst>
        </pc:spChg>
        <pc:spChg chg="add mod topLvl">
          <ac:chgData name="Mayank Parasar" userId="8ef33580f5cde74e" providerId="LiveId" clId="{D5AB159E-A8BE-4E08-8419-D8FEFC01ACD7}" dt="2017-10-11T15:32:13.324" v="7441" actId="478"/>
          <ac:spMkLst>
            <pc:docMk/>
            <pc:sldMk cId="2784107777" sldId="1200"/>
            <ac:spMk id="326" creationId="{1FCBD253-59E4-4D6D-8AF2-65B22D684D74}"/>
          </ac:spMkLst>
        </pc:spChg>
        <pc:spChg chg="add mod">
          <ac:chgData name="Mayank Parasar" userId="8ef33580f5cde74e" providerId="LiveId" clId="{D5AB159E-A8BE-4E08-8419-D8FEFC01ACD7}" dt="2017-10-11T16:23:48.272" v="7743" actId="478"/>
          <ac:spMkLst>
            <pc:docMk/>
            <pc:sldMk cId="2784107777" sldId="1200"/>
            <ac:spMk id="329" creationId="{102C7E2E-D0AE-40CE-B1DE-01AEA09D418A}"/>
          </ac:spMkLst>
        </pc:spChg>
        <pc:spChg chg="add del mod">
          <ac:chgData name="Mayank Parasar" userId="8ef33580f5cde74e" providerId="LiveId" clId="{D5AB159E-A8BE-4E08-8419-D8FEFC01ACD7}" dt="2017-10-11T15:49:05.600" v="7623" actId="478"/>
          <ac:spMkLst>
            <pc:docMk/>
            <pc:sldMk cId="2784107777" sldId="1200"/>
            <ac:spMk id="452" creationId="{5BD53454-67CB-4360-88E5-9E0901EE9688}"/>
          </ac:spMkLst>
        </pc:spChg>
        <pc:spChg chg="add del mod">
          <ac:chgData name="Mayank Parasar" userId="8ef33580f5cde74e" providerId="LiveId" clId="{D5AB159E-A8BE-4E08-8419-D8FEFC01ACD7}" dt="2017-10-11T15:49:05.600" v="7623" actId="478"/>
          <ac:spMkLst>
            <pc:docMk/>
            <pc:sldMk cId="2784107777" sldId="1200"/>
            <ac:spMk id="453" creationId="{738DA7EF-ADA0-44C8-8F17-84E42EFA7981}"/>
          </ac:spMkLst>
        </pc:spChg>
        <pc:spChg chg="add del mod">
          <ac:chgData name="Mayank Parasar" userId="8ef33580f5cde74e" providerId="LiveId" clId="{D5AB159E-A8BE-4E08-8419-D8FEFC01ACD7}" dt="2017-10-11T15:49:36.171" v="7632" actId="478"/>
          <ac:spMkLst>
            <pc:docMk/>
            <pc:sldMk cId="2784107777" sldId="1200"/>
            <ac:spMk id="454" creationId="{C02D9D1E-DF36-4491-91EA-621369D570F5}"/>
          </ac:spMkLst>
        </pc:spChg>
        <pc:spChg chg="add del mod">
          <ac:chgData name="Mayank Parasar" userId="8ef33580f5cde74e" providerId="LiveId" clId="{D5AB159E-A8BE-4E08-8419-D8FEFC01ACD7}" dt="2017-10-11T15:49:34.017" v="7631" actId="478"/>
          <ac:spMkLst>
            <pc:docMk/>
            <pc:sldMk cId="2784107777" sldId="1200"/>
            <ac:spMk id="455" creationId="{F732F5EC-3DB0-44FD-8CFC-E865A4121103}"/>
          </ac:spMkLst>
        </pc:spChg>
        <pc:spChg chg="add del mod">
          <ac:chgData name="Mayank Parasar" userId="8ef33580f5cde74e" providerId="LiveId" clId="{D5AB159E-A8BE-4E08-8419-D8FEFC01ACD7}" dt="2017-10-11T15:49:23.972" v="7628" actId="478"/>
          <ac:spMkLst>
            <pc:docMk/>
            <pc:sldMk cId="2784107777" sldId="1200"/>
            <ac:spMk id="456" creationId="{B37977DB-9A43-4215-A0B3-3DA1AC8B29F7}"/>
          </ac:spMkLst>
        </pc:spChg>
        <pc:spChg chg="add del mod">
          <ac:chgData name="Mayank Parasar" userId="8ef33580f5cde74e" providerId="LiveId" clId="{D5AB159E-A8BE-4E08-8419-D8FEFC01ACD7}" dt="2017-10-11T15:49:28.367" v="7629" actId="478"/>
          <ac:spMkLst>
            <pc:docMk/>
            <pc:sldMk cId="2784107777" sldId="1200"/>
            <ac:spMk id="457" creationId="{451B1981-68A4-4B99-8B2A-EC60694742F7}"/>
          </ac:spMkLst>
        </pc:spChg>
        <pc:spChg chg="add del mod">
          <ac:chgData name="Mayank Parasar" userId="8ef33580f5cde74e" providerId="LiveId" clId="{D5AB159E-A8BE-4E08-8419-D8FEFC01ACD7}" dt="2017-10-11T15:49:31.145" v="7630" actId="478"/>
          <ac:spMkLst>
            <pc:docMk/>
            <pc:sldMk cId="2784107777" sldId="1200"/>
            <ac:spMk id="458" creationId="{EA24D7EF-B21A-49F8-864B-2616F2B8392A}"/>
          </ac:spMkLst>
        </pc:spChg>
        <pc:spChg chg="add del mod">
          <ac:chgData name="Mayank Parasar" userId="8ef33580f5cde74e" providerId="LiveId" clId="{D5AB159E-A8BE-4E08-8419-D8FEFC01ACD7}" dt="2017-10-11T15:48:45.190" v="7622" actId="478"/>
          <ac:spMkLst>
            <pc:docMk/>
            <pc:sldMk cId="2784107777" sldId="1200"/>
            <ac:spMk id="459" creationId="{A8C07933-0CFB-4298-98BA-20A565FB3814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0" creationId="{BCD3A6D5-0AB2-4D0A-96B3-D5A4DF3B5FD7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1" creationId="{44C79C97-2E9B-4975-B4B9-D32B218D720C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2" creationId="{7C6EEBF5-75EA-4F47-A249-8384F9842906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3" creationId="{C0A5F7CB-5561-4C60-B837-96C0108EE4F3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4" creationId="{68CDA228-58F7-41D4-8049-1935E6C0E171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5" creationId="{F403E13D-E32F-443C-9749-1ABC50047B8E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6" creationId="{B263168F-D8CA-4EC5-8C3B-7B679B95A989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7" creationId="{F0D6034A-2C88-4F65-91C0-A85ACB846662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8" creationId="{BBBB80FD-309A-420A-88C9-6BA58A51220E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69" creationId="{FC1F61C1-21BD-4103-BF11-46100EC6C9E1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0" creationId="{BFD8521C-D732-4F6E-83D7-435E896FCC36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1" creationId="{E13867F0-531F-4FE3-A5AB-C961E39833F5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2" creationId="{ACA9D07A-3847-413C-BB60-60B7CFDD641D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3" creationId="{BF95A95F-3D24-48B9-A1F5-E1B93B5FDDF7}"/>
          </ac:spMkLst>
        </pc:spChg>
        <pc:spChg chg="add del mod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4" creationId="{58D0C78F-47CE-4105-B000-49F4D134F693}"/>
          </ac:spMkLst>
        </pc:spChg>
        <pc:spChg chg="add del">
          <ac:chgData name="Mayank Parasar" userId="8ef33580f5cde74e" providerId="LiveId" clId="{D5AB159E-A8BE-4E08-8419-D8FEFC01ACD7}" dt="2017-10-11T16:12:32.987" v="7668" actId="478"/>
          <ac:spMkLst>
            <pc:docMk/>
            <pc:sldMk cId="2784107777" sldId="1200"/>
            <ac:spMk id="475" creationId="{B1EB6E45-4DB1-4E6D-9031-2A4EB05EE934}"/>
          </ac:spMkLst>
        </pc:spChg>
        <pc:spChg chg="add del mod">
          <ac:chgData name="Mayank Parasar" userId="8ef33580f5cde74e" providerId="LiveId" clId="{D5AB159E-A8BE-4E08-8419-D8FEFC01ACD7}" dt="2017-10-11T15:50:20.100" v="7633" actId="478"/>
          <ac:spMkLst>
            <pc:docMk/>
            <pc:sldMk cId="2784107777" sldId="1200"/>
            <ac:spMk id="476" creationId="{CE7EE8CB-FF66-437A-8A61-1EDFE80717BA}"/>
          </ac:spMkLst>
        </pc:spChg>
        <pc:spChg chg="add del mod">
          <ac:chgData name="Mayank Parasar" userId="8ef33580f5cde74e" providerId="LiveId" clId="{D5AB159E-A8BE-4E08-8419-D8FEFC01ACD7}" dt="2017-10-11T15:50:28.651" v="7634" actId="478"/>
          <ac:spMkLst>
            <pc:docMk/>
            <pc:sldMk cId="2784107777" sldId="1200"/>
            <ac:spMk id="477" creationId="{A4A64A3C-0965-4AD0-959E-AFB224EBE206}"/>
          </ac:spMkLst>
        </pc:spChg>
        <pc:spChg chg="add del mod">
          <ac:chgData name="Mayank Parasar" userId="8ef33580f5cde74e" providerId="LiveId" clId="{D5AB159E-A8BE-4E08-8419-D8FEFC01ACD7}" dt="2017-10-11T15:50:31.266" v="7635" actId="478"/>
          <ac:spMkLst>
            <pc:docMk/>
            <pc:sldMk cId="2784107777" sldId="1200"/>
            <ac:spMk id="478" creationId="{E28046AC-B34F-46C5-A8EF-424CA2214E70}"/>
          </ac:spMkLst>
        </pc:spChg>
        <pc:spChg chg="add del mod">
          <ac:chgData name="Mayank Parasar" userId="8ef33580f5cde74e" providerId="LiveId" clId="{D5AB159E-A8BE-4E08-8419-D8FEFC01ACD7}" dt="2017-10-11T15:50:34.299" v="7636" actId="478"/>
          <ac:spMkLst>
            <pc:docMk/>
            <pc:sldMk cId="2784107777" sldId="1200"/>
            <ac:spMk id="479" creationId="{0CFAC1B2-6E7F-4CB6-B15C-190ED1A546C7}"/>
          </ac:spMkLst>
        </pc:spChg>
        <pc:spChg chg="add del mod">
          <ac:chgData name="Mayank Parasar" userId="8ef33580f5cde74e" providerId="LiveId" clId="{D5AB159E-A8BE-4E08-8419-D8FEFC01ACD7}" dt="2017-10-11T15:50:36.369" v="7637" actId="478"/>
          <ac:spMkLst>
            <pc:docMk/>
            <pc:sldMk cId="2784107777" sldId="1200"/>
            <ac:spMk id="480" creationId="{9CF48031-7F8B-490A-A2B8-C59BFBB845E5}"/>
          </ac:spMkLst>
        </pc:spChg>
        <pc:spChg chg="add del mod">
          <ac:chgData name="Mayank Parasar" userId="8ef33580f5cde74e" providerId="LiveId" clId="{D5AB159E-A8BE-4E08-8419-D8FEFC01ACD7}" dt="2017-10-11T15:50:39.550" v="7638" actId="478"/>
          <ac:spMkLst>
            <pc:docMk/>
            <pc:sldMk cId="2784107777" sldId="1200"/>
            <ac:spMk id="481" creationId="{743C8093-4CEF-4BE4-BB6C-40EB1F46605C}"/>
          </ac:spMkLst>
        </pc:spChg>
        <pc:spChg chg="add del mod">
          <ac:chgData name="Mayank Parasar" userId="8ef33580f5cde74e" providerId="LiveId" clId="{D5AB159E-A8BE-4E08-8419-D8FEFC01ACD7}" dt="2017-10-11T15:50:43.653" v="7639" actId="478"/>
          <ac:spMkLst>
            <pc:docMk/>
            <pc:sldMk cId="2784107777" sldId="1200"/>
            <ac:spMk id="482" creationId="{5482A8D0-491B-4D49-B6F8-18D88BF9F1A8}"/>
          </ac:spMkLst>
        </pc:spChg>
        <pc:spChg chg="add del mod">
          <ac:chgData name="Mayank Parasar" userId="8ef33580f5cde74e" providerId="LiveId" clId="{D5AB159E-A8BE-4E08-8419-D8FEFC01ACD7}" dt="2017-10-11T15:50:45.659" v="7640" actId="478"/>
          <ac:spMkLst>
            <pc:docMk/>
            <pc:sldMk cId="2784107777" sldId="1200"/>
            <ac:spMk id="483" creationId="{23FAAA56-230A-430B-8624-8C0DB207247C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4" creationId="{FEF85DB1-A0D3-4416-90B6-CA9BB868926B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5" creationId="{A143E04C-C08B-45BE-AE1E-034E14FABEB2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6" creationId="{32661F21-0811-478B-AE2E-8C6F9464E1EA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7" creationId="{8266BFBA-B800-4823-9CEF-D451ABD85F57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8" creationId="{38AD7912-E1AC-4055-9F8D-07E946676564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89" creationId="{4F3DBB62-8544-4B88-868F-4298B6F529AD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90" creationId="{81FFA616-8479-4B81-ADA9-3BA41099A9E9}"/>
          </ac:spMkLst>
        </pc:spChg>
        <pc:spChg chg="add del mod">
          <ac:chgData name="Mayank Parasar" userId="8ef33580f5cde74e" providerId="LiveId" clId="{D5AB159E-A8BE-4E08-8419-D8FEFC01ACD7}" dt="2017-10-11T15:45:57.510" v="7589" actId="478"/>
          <ac:spMkLst>
            <pc:docMk/>
            <pc:sldMk cId="2784107777" sldId="1200"/>
            <ac:spMk id="491" creationId="{84BF5289-1161-4223-A0CB-ED63A4E0339A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2" creationId="{8B4A3805-05B9-460F-B592-9B2F65EFEA30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3" creationId="{64A55428-CDB9-4290-AAD2-9FDF0D57AB00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4" creationId="{A9138D0E-084C-490C-ABE0-88DEA2032A6A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5" creationId="{C9BD0E32-6914-41F1-A8D8-63F51DBFE3A9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6" creationId="{1BD5FC3B-B3C7-4EAA-901D-59C36C4DD829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7" creationId="{A007E461-0850-442B-9EE4-98875B2BA308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8" creationId="{883A9F4C-D245-4F46-8297-1C3D94878B09}"/>
          </ac:spMkLst>
        </pc:spChg>
        <pc:spChg chg="add del">
          <ac:chgData name="Mayank Parasar" userId="8ef33580f5cde74e" providerId="LiveId" clId="{D5AB159E-A8BE-4E08-8419-D8FEFC01ACD7}" dt="2017-10-11T15:46:23.652" v="7594" actId="478"/>
          <ac:spMkLst>
            <pc:docMk/>
            <pc:sldMk cId="2784107777" sldId="1200"/>
            <ac:spMk id="499" creationId="{F4B05F89-1D66-4F47-A39C-B66562FB35B6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0" creationId="{E789EDFE-19FC-4C88-9947-53C4129C0020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1" creationId="{133E435A-6E6F-4B4C-ACBB-013F943C4E77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2" creationId="{912BD89B-ABA9-4C10-BBA0-9BC6C4C3C772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3" creationId="{74F3943A-9F48-4FA8-A745-B5139280EC96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4" creationId="{8FC2EE85-BD35-4A46-B04C-79DCB3504DE9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5" creationId="{8D7384AB-027E-4443-862D-EB00ADB815D0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6" creationId="{FDD951EF-ACEF-417F-8E50-F892160B650C}"/>
          </ac:spMkLst>
        </pc:spChg>
        <pc:spChg chg="add 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07" creationId="{3ECAAF35-2680-4E18-8B91-25A846F738DD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0" creationId="{07439E9F-8A18-4686-8B95-22D735B53B89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1" creationId="{5E6705EA-0F39-4BDA-9CBD-3EAB9DDE001D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2" creationId="{A1E629A6-0CF4-4471-913D-FBC945549636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3" creationId="{01E64E2E-0769-49A2-907B-B637BA303BEB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4" creationId="{1399E9FE-C6BC-46B7-8B76-F32D639891E6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5" creationId="{E94B4D8D-93FD-41D1-85AB-C526D3F06185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6" creationId="{B6AB8352-FDB1-4896-B805-7E53E8502858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7" creationId="{0D6FF79A-5A72-4117-A80D-C75C06370DE4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19" creationId="{E870171C-4F2F-4EFF-86FF-8982485488EE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0" creationId="{F0A4AF81-EEBE-44F6-B1B5-1AD9E1724679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1" creationId="{5B8B6C04-6630-4661-9A03-47D4912C0B67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2" creationId="{0F950383-57D1-4931-B18A-0AE5CD529781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3" creationId="{C759EB84-BFD4-4F79-927B-A71602227A9B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4" creationId="{8F0CCF34-8200-4DF6-A7F3-89C8EA3E2287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5" creationId="{40B93442-FF41-4DD2-8A75-7EFBBBD02DAD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26" creationId="{060CF1AA-EE1E-4C60-B061-319464FBC9E1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37" creationId="{80D9F6F2-FF7D-4E5A-B16C-B097E6B72AD2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38" creationId="{42AD22AF-AA86-4307-81E7-04C578794E7B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39" creationId="{AA186EEE-4448-4475-91D7-D6D0A6A5D27D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0" creationId="{EFBEAF23-7313-4F27-9BA4-2A929A1CC493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1" creationId="{1DD9E169-2FE9-454E-B64B-10523D8FC754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2" creationId="{7D715735-BCDC-438A-962C-1C4D15B6839E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3" creationId="{8B44F210-8FDA-456D-A82C-179B84902A94}"/>
          </ac:spMkLst>
        </pc:spChg>
        <pc:spChg chg="mod topLvl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4" creationId="{9F62F860-974C-4B17-A931-C273B55715F3}"/>
          </ac:spMkLst>
        </pc:spChg>
        <pc:spChg chg="add mod">
          <ac:chgData name="Mayank Parasar" userId="8ef33580f5cde74e" providerId="LiveId" clId="{D5AB159E-A8BE-4E08-8419-D8FEFC01ACD7}" dt="2017-10-11T16:23:38.393" v="7742" actId="478"/>
          <ac:spMkLst>
            <pc:docMk/>
            <pc:sldMk cId="2784107777" sldId="1200"/>
            <ac:spMk id="545" creationId="{A48B2953-AB9F-411B-82C2-9D8115C61338}"/>
          </ac:spMkLst>
        </pc:spChg>
        <pc:spChg chg="add mod">
          <ac:chgData name="Mayank Parasar" userId="8ef33580f5cde74e" providerId="LiveId" clId="{D5AB159E-A8BE-4E08-8419-D8FEFC01ACD7}" dt="2017-10-11T16:31:52.562" v="7901" actId="1035"/>
          <ac:spMkLst>
            <pc:docMk/>
            <pc:sldMk cId="2784107777" sldId="1200"/>
            <ac:spMk id="546" creationId="{E9398421-D886-4F5F-A134-A940B4C41F38}"/>
          </ac:spMkLst>
        </pc:spChg>
        <pc:spChg chg="add mod">
          <ac:chgData name="Mayank Parasar" userId="8ef33580f5cde74e" providerId="LiveId" clId="{D5AB159E-A8BE-4E08-8419-D8FEFC01ACD7}" dt="2017-10-11T16:31:52.562" v="7901" actId="1035"/>
          <ac:spMkLst>
            <pc:docMk/>
            <pc:sldMk cId="2784107777" sldId="1200"/>
            <ac:spMk id="547" creationId="{D469F099-4C4A-4F4E-AD62-0D380A93D3A4}"/>
          </ac:spMkLst>
        </pc:spChg>
        <pc:spChg chg="add mod">
          <ac:chgData name="Mayank Parasar" userId="8ef33580f5cde74e" providerId="LiveId" clId="{D5AB159E-A8BE-4E08-8419-D8FEFC01ACD7}" dt="2017-10-11T16:31:52.562" v="7901" actId="1035"/>
          <ac:spMkLst>
            <pc:docMk/>
            <pc:sldMk cId="2784107777" sldId="1200"/>
            <ac:spMk id="550" creationId="{ACCA4B99-2DE1-4A90-A609-A3099F5BFE52}"/>
          </ac:spMkLst>
        </pc:spChg>
        <pc:spChg chg="add mod">
          <ac:chgData name="Mayank Parasar" userId="8ef33580f5cde74e" providerId="LiveId" clId="{D5AB159E-A8BE-4E08-8419-D8FEFC01ACD7}" dt="2017-10-11T16:31:52.562" v="7901" actId="1035"/>
          <ac:spMkLst>
            <pc:docMk/>
            <pc:sldMk cId="2784107777" sldId="1200"/>
            <ac:spMk id="551" creationId="{9F6DD2E3-F8ED-4996-B5FA-6EE29134E06F}"/>
          </ac:spMkLst>
        </pc:spChg>
        <pc:spChg chg="add mod">
          <ac:chgData name="Mayank Parasar" userId="8ef33580f5cde74e" providerId="LiveId" clId="{D5AB159E-A8BE-4E08-8419-D8FEFC01ACD7}" dt="2017-10-11T16:31:52.562" v="7901" actId="1035"/>
          <ac:spMkLst>
            <pc:docMk/>
            <pc:sldMk cId="2784107777" sldId="1200"/>
            <ac:spMk id="552" creationId="{282389A0-B86D-4D42-8F67-989A17374C8F}"/>
          </ac:spMkLst>
        </pc:spChg>
        <pc:spChg chg="add del mod">
          <ac:chgData name="Mayank Parasar" userId="8ef33580f5cde74e" providerId="LiveId" clId="{D5AB159E-A8BE-4E08-8419-D8FEFC01ACD7}" dt="2017-10-11T16:25:22.645" v="7761" actId="478"/>
          <ac:spMkLst>
            <pc:docMk/>
            <pc:sldMk cId="2784107777" sldId="1200"/>
            <ac:spMk id="553" creationId="{495ECD47-FE29-4116-A8B0-AB46CD0514A3}"/>
          </ac:spMkLst>
        </pc:spChg>
        <pc:spChg chg="add mod">
          <ac:chgData name="Mayank Parasar" userId="8ef33580f5cde74e" providerId="LiveId" clId="{D5AB159E-A8BE-4E08-8419-D8FEFC01ACD7}" dt="2017-10-11T16:33:34.020" v="7962" actId="1037"/>
          <ac:spMkLst>
            <pc:docMk/>
            <pc:sldMk cId="2784107777" sldId="1200"/>
            <ac:spMk id="561" creationId="{03D13EEC-DC11-41F8-BAB0-1EA729B0FC58}"/>
          </ac:spMkLst>
        </pc:spChg>
        <pc:spChg chg="add mod">
          <ac:chgData name="Mayank Parasar" userId="8ef33580f5cde74e" providerId="LiveId" clId="{D5AB159E-A8BE-4E08-8419-D8FEFC01ACD7}" dt="2017-10-11T16:33:34.020" v="7962" actId="1037"/>
          <ac:spMkLst>
            <pc:docMk/>
            <pc:sldMk cId="2784107777" sldId="1200"/>
            <ac:spMk id="562" creationId="{C5DBF0E8-C049-4791-A991-5C8FC917957B}"/>
          </ac:spMkLst>
        </pc:spChg>
        <pc:spChg chg="add mod">
          <ac:chgData name="Mayank Parasar" userId="8ef33580f5cde74e" providerId="LiveId" clId="{D5AB159E-A8BE-4E08-8419-D8FEFC01ACD7}" dt="2017-10-11T16:33:34.020" v="7962" actId="1037"/>
          <ac:spMkLst>
            <pc:docMk/>
            <pc:sldMk cId="2784107777" sldId="1200"/>
            <ac:spMk id="563" creationId="{3636334A-B9C1-4A0B-AA39-E8D81DB14B19}"/>
          </ac:spMkLst>
        </pc:spChg>
        <pc:spChg chg="add mod">
          <ac:chgData name="Mayank Parasar" userId="8ef33580f5cde74e" providerId="LiveId" clId="{D5AB159E-A8BE-4E08-8419-D8FEFC01ACD7}" dt="2017-10-11T16:33:34.020" v="7962" actId="1037"/>
          <ac:spMkLst>
            <pc:docMk/>
            <pc:sldMk cId="2784107777" sldId="1200"/>
            <ac:spMk id="564" creationId="{BCF3B1C1-7B7B-4138-ABCD-9897963DCD56}"/>
          </ac:spMkLst>
        </pc:spChg>
        <pc:spChg chg="add mod">
          <ac:chgData name="Mayank Parasar" userId="8ef33580f5cde74e" providerId="LiveId" clId="{D5AB159E-A8BE-4E08-8419-D8FEFC01ACD7}" dt="2017-10-11T16:33:44.572" v="7963" actId="1076"/>
          <ac:spMkLst>
            <pc:docMk/>
            <pc:sldMk cId="2784107777" sldId="1200"/>
            <ac:spMk id="565" creationId="{65CFFCDB-A392-4599-A09D-BA808018450A}"/>
          </ac:spMkLst>
        </pc:spChg>
        <pc:spChg chg="add mod">
          <ac:chgData name="Mayank Parasar" userId="8ef33580f5cde74e" providerId="LiveId" clId="{D5AB159E-A8BE-4E08-8419-D8FEFC01ACD7}" dt="2017-10-11T16:35:04.731" v="8028" actId="1076"/>
          <ac:spMkLst>
            <pc:docMk/>
            <pc:sldMk cId="2784107777" sldId="1200"/>
            <ac:spMk id="566" creationId="{82EC3354-3166-462A-936B-D46A0D59B6D0}"/>
          </ac:spMkLst>
        </pc:spChg>
        <pc:grpChg chg="add del mod topLvl">
          <ac:chgData name="Mayank Parasar" userId="8ef33580f5cde74e" providerId="LiveId" clId="{D5AB159E-A8BE-4E08-8419-D8FEFC01ACD7}" dt="2017-10-11T15:32:13.324" v="7441" actId="478"/>
          <ac:grpSpMkLst>
            <pc:docMk/>
            <pc:sldMk cId="2784107777" sldId="1200"/>
            <ac:grpSpMk id="7" creationId="{BFCE5970-0A04-4F8F-A082-8158C1B1C06E}"/>
          </ac:grpSpMkLst>
        </pc:grpChg>
        <pc:grpChg chg="add del mod topLvl">
          <ac:chgData name="Mayank Parasar" userId="8ef33580f5cde74e" providerId="LiveId" clId="{D5AB159E-A8BE-4E08-8419-D8FEFC01ACD7}" dt="2017-10-11T15:31:30.029" v="7437" actId="478"/>
          <ac:grpSpMkLst>
            <pc:docMk/>
            <pc:sldMk cId="2784107777" sldId="1200"/>
            <ac:grpSpMk id="38" creationId="{F412D0F7-D8D4-478D-9C67-792D0C7B0A87}"/>
          </ac:grpSpMkLst>
        </pc:grpChg>
        <pc:grpChg chg="add del mod topLvl">
          <ac:chgData name="Mayank Parasar" userId="8ef33580f5cde74e" providerId="LiveId" clId="{D5AB159E-A8BE-4E08-8419-D8FEFC01ACD7}" dt="2017-10-11T15:31:18.546" v="7436" actId="478"/>
          <ac:grpSpMkLst>
            <pc:docMk/>
            <pc:sldMk cId="2784107777" sldId="1200"/>
            <ac:grpSpMk id="39" creationId="{6A29AD97-3F90-44A2-A22A-351403251B2D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48" creationId="{088BEA97-3C53-4BCA-B491-332CC2136D33}"/>
          </ac:grpSpMkLst>
        </pc:grpChg>
        <pc:grpChg chg="add del mod">
          <ac:chgData name="Mayank Parasar" userId="8ef33580f5cde74e" providerId="LiveId" clId="{D5AB159E-A8BE-4E08-8419-D8FEFC01ACD7}" dt="2017-10-11T16:12:48.072" v="7672" actId="478"/>
          <ac:grpSpMkLst>
            <pc:docMk/>
            <pc:sldMk cId="2784107777" sldId="1200"/>
            <ac:grpSpMk id="57" creationId="{15F4EF31-3686-40B9-81D7-125866A8DD79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66" creationId="{65C2152E-2232-4857-9287-F04FFD28DF0D}"/>
          </ac:grpSpMkLst>
        </pc:grpChg>
        <pc:grpChg chg="add del mod topLvl">
          <ac:chgData name="Mayank Parasar" userId="8ef33580f5cde74e" providerId="LiveId" clId="{D5AB159E-A8BE-4E08-8419-D8FEFC01ACD7}" dt="2017-10-11T15:31:30.029" v="7437" actId="478"/>
          <ac:grpSpMkLst>
            <pc:docMk/>
            <pc:sldMk cId="2784107777" sldId="1200"/>
            <ac:grpSpMk id="75" creationId="{07A8FEF4-E2C4-4140-8629-8226F7D22072}"/>
          </ac:grpSpMkLst>
        </pc:grpChg>
        <pc:grpChg chg="add del mod topLvl">
          <ac:chgData name="Mayank Parasar" userId="8ef33580f5cde74e" providerId="LiveId" clId="{D5AB159E-A8BE-4E08-8419-D8FEFC01ACD7}" dt="2017-10-11T15:31:30.029" v="7437" actId="478"/>
          <ac:grpSpMkLst>
            <pc:docMk/>
            <pc:sldMk cId="2784107777" sldId="1200"/>
            <ac:grpSpMk id="84" creationId="{40620BF1-0016-4D17-BC5E-BACD885208BD}"/>
          </ac:grpSpMkLst>
        </pc:grpChg>
        <pc:grpChg chg="add del mod topLvl">
          <ac:chgData name="Mayank Parasar" userId="8ef33580f5cde74e" providerId="LiveId" clId="{D5AB159E-A8BE-4E08-8419-D8FEFC01ACD7}" dt="2017-10-11T15:31:30.029" v="7437" actId="478"/>
          <ac:grpSpMkLst>
            <pc:docMk/>
            <pc:sldMk cId="2784107777" sldId="1200"/>
            <ac:grpSpMk id="93" creationId="{40F8DFDF-1870-4506-A903-4824BB9376C4}"/>
          </ac:grpSpMkLst>
        </pc:grpChg>
        <pc:grpChg chg="add del mod topLvl">
          <ac:chgData name="Mayank Parasar" userId="8ef33580f5cde74e" providerId="LiveId" clId="{D5AB159E-A8BE-4E08-8419-D8FEFC01ACD7}" dt="2017-10-11T15:31:38.123" v="7438" actId="478"/>
          <ac:grpSpMkLst>
            <pc:docMk/>
            <pc:sldMk cId="2784107777" sldId="1200"/>
            <ac:grpSpMk id="102" creationId="{43268812-22DC-479C-A36B-8F21B8368267}"/>
          </ac:grpSpMkLst>
        </pc:grpChg>
        <pc:grpChg chg="add del mod topLvl">
          <ac:chgData name="Mayank Parasar" userId="8ef33580f5cde74e" providerId="LiveId" clId="{D5AB159E-A8BE-4E08-8419-D8FEFC01ACD7}" dt="2017-10-11T15:31:38.123" v="7438" actId="478"/>
          <ac:grpSpMkLst>
            <pc:docMk/>
            <pc:sldMk cId="2784107777" sldId="1200"/>
            <ac:grpSpMk id="111" creationId="{D94AF29B-838F-4F2E-B777-3FDBC1CDBB62}"/>
          </ac:grpSpMkLst>
        </pc:grpChg>
        <pc:grpChg chg="add del mod topLvl">
          <ac:chgData name="Mayank Parasar" userId="8ef33580f5cde74e" providerId="LiveId" clId="{D5AB159E-A8BE-4E08-8419-D8FEFC01ACD7}" dt="2017-10-11T15:31:38.123" v="7438" actId="478"/>
          <ac:grpSpMkLst>
            <pc:docMk/>
            <pc:sldMk cId="2784107777" sldId="1200"/>
            <ac:grpSpMk id="120" creationId="{C946376B-B318-4644-B540-4ACBB142C25E}"/>
          </ac:grpSpMkLst>
        </pc:grpChg>
        <pc:grpChg chg="add del mod topLvl">
          <ac:chgData name="Mayank Parasar" userId="8ef33580f5cde74e" providerId="LiveId" clId="{D5AB159E-A8BE-4E08-8419-D8FEFC01ACD7}" dt="2017-10-11T15:31:38.123" v="7438" actId="478"/>
          <ac:grpSpMkLst>
            <pc:docMk/>
            <pc:sldMk cId="2784107777" sldId="1200"/>
            <ac:grpSpMk id="129" creationId="{E867B43F-85EC-4D52-81B1-D0966BFF20A3}"/>
          </ac:grpSpMkLst>
        </pc:grpChg>
        <pc:grpChg chg="add del mod topLvl">
          <ac:chgData name="Mayank Parasar" userId="8ef33580f5cde74e" providerId="LiveId" clId="{D5AB159E-A8BE-4E08-8419-D8FEFC01ACD7}" dt="2017-10-11T15:31:55.752" v="7440" actId="478"/>
          <ac:grpSpMkLst>
            <pc:docMk/>
            <pc:sldMk cId="2784107777" sldId="1200"/>
            <ac:grpSpMk id="138" creationId="{67D18CA2-8D61-4EE6-B046-B68BF1495F33}"/>
          </ac:grpSpMkLst>
        </pc:grpChg>
        <pc:grpChg chg="add del mod topLvl">
          <ac:chgData name="Mayank Parasar" userId="8ef33580f5cde74e" providerId="LiveId" clId="{D5AB159E-A8BE-4E08-8419-D8FEFC01ACD7}" dt="2017-10-11T15:31:55.752" v="7440" actId="478"/>
          <ac:grpSpMkLst>
            <pc:docMk/>
            <pc:sldMk cId="2784107777" sldId="1200"/>
            <ac:grpSpMk id="147" creationId="{EB34E5B7-56AA-4B5A-ACE4-C1BCD1651616}"/>
          </ac:grpSpMkLst>
        </pc:grpChg>
        <pc:grpChg chg="add del mod topLvl">
          <ac:chgData name="Mayank Parasar" userId="8ef33580f5cde74e" providerId="LiveId" clId="{D5AB159E-A8BE-4E08-8419-D8FEFC01ACD7}" dt="2017-10-11T15:31:55.752" v="7440" actId="478"/>
          <ac:grpSpMkLst>
            <pc:docMk/>
            <pc:sldMk cId="2784107777" sldId="1200"/>
            <ac:grpSpMk id="156" creationId="{2CFFC334-B5BE-4789-956F-86F5000590BC}"/>
          </ac:grpSpMkLst>
        </pc:grpChg>
        <pc:grpChg chg="add del mod topLvl">
          <ac:chgData name="Mayank Parasar" userId="8ef33580f5cde74e" providerId="LiveId" clId="{D5AB159E-A8BE-4E08-8419-D8FEFC01ACD7}" dt="2017-10-11T15:31:55.752" v="7440" actId="478"/>
          <ac:grpSpMkLst>
            <pc:docMk/>
            <pc:sldMk cId="2784107777" sldId="1200"/>
            <ac:grpSpMk id="165" creationId="{3939FDFF-E4C4-4B42-A029-17179CCBE742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174" creationId="{38E10812-5F31-4597-8EED-5134A444D769}"/>
          </ac:grpSpMkLst>
        </pc:grpChg>
        <pc:grpChg chg="add del mod topLvl">
          <ac:chgData name="Mayank Parasar" userId="8ef33580f5cde74e" providerId="LiveId" clId="{D5AB159E-A8BE-4E08-8419-D8FEFC01ACD7}" dt="2017-10-11T15:31:47.586" v="7439" actId="478"/>
          <ac:grpSpMkLst>
            <pc:docMk/>
            <pc:sldMk cId="2784107777" sldId="1200"/>
            <ac:grpSpMk id="183" creationId="{8DDC406D-2934-4482-B198-D26E812E8B67}"/>
          </ac:grpSpMkLst>
        </pc:grpChg>
        <pc:grpChg chg="add del mod topLvl">
          <ac:chgData name="Mayank Parasar" userId="8ef33580f5cde74e" providerId="LiveId" clId="{D5AB159E-A8BE-4E08-8419-D8FEFC01ACD7}" dt="2017-10-11T15:31:47.586" v="7439" actId="478"/>
          <ac:grpSpMkLst>
            <pc:docMk/>
            <pc:sldMk cId="2784107777" sldId="1200"/>
            <ac:grpSpMk id="192" creationId="{155A39BB-CBD9-4A44-920F-C8B49FA6218A}"/>
          </ac:grpSpMkLst>
        </pc:grpChg>
        <pc:grpChg chg="add del mod topLvl">
          <ac:chgData name="Mayank Parasar" userId="8ef33580f5cde74e" providerId="LiveId" clId="{D5AB159E-A8BE-4E08-8419-D8FEFC01ACD7}" dt="2017-10-11T15:31:47.586" v="7439" actId="478"/>
          <ac:grpSpMkLst>
            <pc:docMk/>
            <pc:sldMk cId="2784107777" sldId="1200"/>
            <ac:grpSpMk id="201" creationId="{3517C047-195D-483D-833F-28DC1BC9B2C8}"/>
          </ac:grpSpMkLst>
        </pc:grpChg>
        <pc:grpChg chg="add del mod topLvl">
          <ac:chgData name="Mayank Parasar" userId="8ef33580f5cde74e" providerId="LiveId" clId="{D5AB159E-A8BE-4E08-8419-D8FEFC01ACD7}" dt="2017-10-11T15:31:47.586" v="7439" actId="478"/>
          <ac:grpSpMkLst>
            <pc:docMk/>
            <pc:sldMk cId="2784107777" sldId="1200"/>
            <ac:grpSpMk id="210" creationId="{AC862601-AF3A-4492-92AB-CA358B1B587D}"/>
          </ac:grpSpMkLst>
        </pc:grpChg>
        <pc:grpChg chg="add del mod topLvl">
          <ac:chgData name="Mayank Parasar" userId="8ef33580f5cde74e" providerId="LiveId" clId="{D5AB159E-A8BE-4E08-8419-D8FEFC01ACD7}" dt="2017-10-11T15:31:18.546" v="7436" actId="478"/>
          <ac:grpSpMkLst>
            <pc:docMk/>
            <pc:sldMk cId="2784107777" sldId="1200"/>
            <ac:grpSpMk id="219" creationId="{B576CD0B-5EEC-4DD9-A7F9-877258B0A2F5}"/>
          </ac:grpSpMkLst>
        </pc:grpChg>
        <pc:grpChg chg="add del mod topLvl">
          <ac:chgData name="Mayank Parasar" userId="8ef33580f5cde74e" providerId="LiveId" clId="{D5AB159E-A8BE-4E08-8419-D8FEFC01ACD7}" dt="2017-10-11T15:31:18.546" v="7436" actId="478"/>
          <ac:grpSpMkLst>
            <pc:docMk/>
            <pc:sldMk cId="2784107777" sldId="1200"/>
            <ac:grpSpMk id="228" creationId="{C24318C5-490F-4E54-8927-D26587512A4C}"/>
          </ac:grpSpMkLst>
        </pc:grpChg>
        <pc:grpChg chg="add del mod topLvl">
          <ac:chgData name="Mayank Parasar" userId="8ef33580f5cde74e" providerId="LiveId" clId="{D5AB159E-A8BE-4E08-8419-D8FEFC01ACD7}" dt="2017-10-11T15:31:18.546" v="7436" actId="478"/>
          <ac:grpSpMkLst>
            <pc:docMk/>
            <pc:sldMk cId="2784107777" sldId="1200"/>
            <ac:grpSpMk id="237" creationId="{56CF1324-BCE8-4B1A-BC01-7260E57F976D}"/>
          </ac:grpSpMkLst>
        </pc:grpChg>
        <pc:grpChg chg="add del mod">
          <ac:chgData name="Mayank Parasar" userId="8ef33580f5cde74e" providerId="LiveId" clId="{D5AB159E-A8BE-4E08-8419-D8FEFC01ACD7}" dt="2017-10-11T14:52:01.176" v="7076" actId="478"/>
          <ac:grpSpMkLst>
            <pc:docMk/>
            <pc:sldMk cId="2784107777" sldId="1200"/>
            <ac:grpSpMk id="270" creationId="{E4BF4141-3571-4262-BDAB-4C284C58D4E9}"/>
          </ac:grpSpMkLst>
        </pc:grpChg>
        <pc:grpChg chg="add del mod">
          <ac:chgData name="Mayank Parasar" userId="8ef33580f5cde74e" providerId="LiveId" clId="{D5AB159E-A8BE-4E08-8419-D8FEFC01ACD7}" dt="2017-10-11T14:52:01.176" v="7076" actId="478"/>
          <ac:grpSpMkLst>
            <pc:docMk/>
            <pc:sldMk cId="2784107777" sldId="1200"/>
            <ac:grpSpMk id="279" creationId="{E549660E-2BA1-473D-A4B7-9EA943CFAADD}"/>
          </ac:grpSpMkLst>
        </pc:grpChg>
        <pc:grpChg chg="add del mod">
          <ac:chgData name="Mayank Parasar" userId="8ef33580f5cde74e" providerId="LiveId" clId="{D5AB159E-A8BE-4E08-8419-D8FEFC01ACD7}" dt="2017-10-11T14:52:01.176" v="7076" actId="478"/>
          <ac:grpSpMkLst>
            <pc:docMk/>
            <pc:sldMk cId="2784107777" sldId="1200"/>
            <ac:grpSpMk id="288" creationId="{1949B957-576F-46A9-8BC1-599073EDFBDD}"/>
          </ac:grpSpMkLst>
        </pc:grpChg>
        <pc:grpChg chg="add mod topLvl">
          <ac:chgData name="Mayank Parasar" userId="8ef33580f5cde74e" providerId="LiveId" clId="{D5AB159E-A8BE-4E08-8419-D8FEFC01ACD7}" dt="2017-10-11T15:32:13.324" v="7441" actId="478"/>
          <ac:grpSpMkLst>
            <pc:docMk/>
            <pc:sldMk cId="2784107777" sldId="1200"/>
            <ac:grpSpMk id="322" creationId="{91E29482-C721-4F3E-B645-9ED89D4D4A73}"/>
          </ac:grpSpMkLst>
        </pc:grpChg>
        <pc:grpChg chg="add del mod">
          <ac:chgData name="Mayank Parasar" userId="8ef33580f5cde74e" providerId="LiveId" clId="{D5AB159E-A8BE-4E08-8419-D8FEFC01ACD7}" dt="2017-10-11T15:08:35.067" v="7255" actId="478"/>
          <ac:grpSpMkLst>
            <pc:docMk/>
            <pc:sldMk cId="2784107777" sldId="1200"/>
            <ac:grpSpMk id="327" creationId="{4745F06E-BC65-47E5-A18D-99FA70347BB8}"/>
          </ac:grpSpMkLst>
        </pc:grpChg>
        <pc:grpChg chg="add del mod">
          <ac:chgData name="Mayank Parasar" userId="8ef33580f5cde74e" providerId="LiveId" clId="{D5AB159E-A8BE-4E08-8419-D8FEFC01ACD7}" dt="2017-10-11T15:15:30.259" v="7360" actId="478"/>
          <ac:grpSpMkLst>
            <pc:docMk/>
            <pc:sldMk cId="2784107777" sldId="1200"/>
            <ac:grpSpMk id="328" creationId="{DC10137E-E390-49C9-9387-C065E92404B2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30" creationId="{C51F9EA6-112B-49B4-8FB0-E618842A9BE5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36" creationId="{5699CE8F-0F28-45F1-A54C-AB591AED751B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37" creationId="{CD186ABF-3D5B-4EBE-B250-73E3A5F8B191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42" creationId="{15166EB8-8C0D-4552-88E0-02C3D8278B46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47" creationId="{04620660-32CB-4481-91FA-AFF58CD26678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52" creationId="{6F581940-5B5B-49A4-A962-57367EA8FA96}"/>
          </ac:grpSpMkLst>
        </pc:grpChg>
        <pc:grpChg chg="add del mod">
          <ac:chgData name="Mayank Parasar" userId="8ef33580f5cde74e" providerId="LiveId" clId="{D5AB159E-A8BE-4E08-8419-D8FEFC01ACD7}" dt="2017-10-11T16:12:44.379" v="7670" actId="478"/>
          <ac:grpSpMkLst>
            <pc:docMk/>
            <pc:sldMk cId="2784107777" sldId="1200"/>
            <ac:grpSpMk id="357" creationId="{8458528B-BCDE-4263-A5B8-25400319E29F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362" creationId="{72AF26FD-7482-41A8-8D6D-BEC6575EDC9E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367" creationId="{9F2B3529-2723-467E-B980-D368710B9689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372" creationId="{394551A9-2223-474A-A2AF-A9EADA47B1C9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377" creationId="{FAF249B3-D1E1-411D-9D9A-8802AA979BB9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382" creationId="{59862AB5-59DB-42AF-AB49-90F32DCD17BD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87" creationId="{85484CBB-4CF6-4E5B-AC01-A48214EB2B40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392" creationId="{1EC359A3-38CC-40E0-999D-002E7B505187}"/>
          </ac:grpSpMkLst>
        </pc:grpChg>
        <pc:grpChg chg="add del mod">
          <ac:chgData name="Mayank Parasar" userId="8ef33580f5cde74e" providerId="LiveId" clId="{D5AB159E-A8BE-4E08-8419-D8FEFC01ACD7}" dt="2017-10-11T15:39:06.608" v="7523" actId="478"/>
          <ac:grpSpMkLst>
            <pc:docMk/>
            <pc:sldMk cId="2784107777" sldId="1200"/>
            <ac:grpSpMk id="397" creationId="{F1E874DF-0E10-472D-A599-164063BB5F5A}"/>
          </ac:grpSpMkLst>
        </pc:grpChg>
        <pc:grpChg chg="add del mod">
          <ac:chgData name="Mayank Parasar" userId="8ef33580f5cde74e" providerId="LiveId" clId="{D5AB159E-A8BE-4E08-8419-D8FEFC01ACD7}" dt="2017-10-11T15:39:03.959" v="7522" actId="478"/>
          <ac:grpSpMkLst>
            <pc:docMk/>
            <pc:sldMk cId="2784107777" sldId="1200"/>
            <ac:grpSpMk id="402" creationId="{C33A8FDE-5FA4-4C9E-9389-F54CD2917E5D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407" creationId="{318642C6-16E0-46D2-92B0-14478E3A3125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412" creationId="{4F4EA86B-DC99-44BC-BAC0-33416C2A3213}"/>
          </ac:grpSpMkLst>
        </pc:grpChg>
        <pc:grpChg chg="add mod">
          <ac:chgData name="Mayank Parasar" userId="8ef33580f5cde74e" providerId="LiveId" clId="{D5AB159E-A8BE-4E08-8419-D8FEFC01ACD7}" dt="2017-10-11T16:23:48.272" v="7743" actId="478"/>
          <ac:grpSpMkLst>
            <pc:docMk/>
            <pc:sldMk cId="2784107777" sldId="1200"/>
            <ac:grpSpMk id="417" creationId="{D3143664-49A1-4628-8523-7C255B79E120}"/>
          </ac:grpSpMkLst>
        </pc:grpChg>
        <pc:grpChg chg="add del mod">
          <ac:chgData name="Mayank Parasar" userId="8ef33580f5cde74e" providerId="LiveId" clId="{D5AB159E-A8BE-4E08-8419-D8FEFC01ACD7}" dt="2017-10-11T16:23:38.393" v="7742" actId="478"/>
          <ac:grpSpMkLst>
            <pc:docMk/>
            <pc:sldMk cId="2784107777" sldId="1200"/>
            <ac:grpSpMk id="422" creationId="{0E0BE0C3-D23C-4159-B1F9-6C6B1B35B401}"/>
          </ac:grpSpMkLst>
        </pc:grpChg>
        <pc:grpChg chg="mod">
          <ac:chgData name="Mayank Parasar" userId="8ef33580f5cde74e" providerId="LiveId" clId="{D5AB159E-A8BE-4E08-8419-D8FEFC01ACD7}" dt="2017-10-11T15:40:39.074" v="7534" actId="478"/>
          <ac:grpSpMkLst>
            <pc:docMk/>
            <pc:sldMk cId="2784107777" sldId="1200"/>
            <ac:grpSpMk id="424" creationId="{3EA40578-954E-4B0D-BB9F-4461D2B720D1}"/>
          </ac:grpSpMkLst>
        </pc:grpChg>
        <pc:grpChg chg="mod">
          <ac:chgData name="Mayank Parasar" userId="8ef33580f5cde74e" providerId="LiveId" clId="{D5AB159E-A8BE-4E08-8419-D8FEFC01ACD7}" dt="2017-10-11T15:40:39.074" v="7534" actId="478"/>
          <ac:grpSpMkLst>
            <pc:docMk/>
            <pc:sldMk cId="2784107777" sldId="1200"/>
            <ac:grpSpMk id="430" creationId="{085AC07D-330F-4A21-9827-BAA6D155F654}"/>
          </ac:grpSpMkLst>
        </pc:grpChg>
        <pc:grpChg chg="add del mod">
          <ac:chgData name="Mayank Parasar" userId="8ef33580f5cde74e" providerId="LiveId" clId="{D5AB159E-A8BE-4E08-8419-D8FEFC01ACD7}" dt="2017-10-11T16:12:39.329" v="7669" actId="478"/>
          <ac:grpSpMkLst>
            <pc:docMk/>
            <pc:sldMk cId="2784107777" sldId="1200"/>
            <ac:grpSpMk id="443" creationId="{8F8EE556-3D63-462A-8431-E17DFD3F4969}"/>
          </ac:grpSpMkLst>
        </pc:grpChg>
        <pc:grpChg chg="add del mod">
          <ac:chgData name="Mayank Parasar" userId="8ef33580f5cde74e" providerId="LiveId" clId="{D5AB159E-A8BE-4E08-8419-D8FEFC01ACD7}" dt="2017-10-11T16:20:45.631" v="7719" actId="478"/>
          <ac:grpSpMkLst>
            <pc:docMk/>
            <pc:sldMk cId="2784107777" sldId="1200"/>
            <ac:grpSpMk id="508" creationId="{0DA45258-CA6A-46C6-8006-82AFEB87D5FD}"/>
          </ac:grpSpMkLst>
        </pc:grpChg>
        <pc:grpChg chg="add del mod">
          <ac:chgData name="Mayank Parasar" userId="8ef33580f5cde74e" providerId="LiveId" clId="{D5AB159E-A8BE-4E08-8419-D8FEFC01ACD7}" dt="2017-10-11T16:21:07.778" v="7723" actId="478"/>
          <ac:grpSpMkLst>
            <pc:docMk/>
            <pc:sldMk cId="2784107777" sldId="1200"/>
            <ac:grpSpMk id="509" creationId="{F48C7292-6DEA-4849-A10F-7053200A2DE3}"/>
          </ac:grpSpMkLst>
        </pc:grpChg>
        <pc:grpChg chg="add del mod">
          <ac:chgData name="Mayank Parasar" userId="8ef33580f5cde74e" providerId="LiveId" clId="{D5AB159E-A8BE-4E08-8419-D8FEFC01ACD7}" dt="2017-10-11T16:21:26.694" v="7725" actId="478"/>
          <ac:grpSpMkLst>
            <pc:docMk/>
            <pc:sldMk cId="2784107777" sldId="1200"/>
            <ac:grpSpMk id="518" creationId="{96909184-361C-4A13-B809-8F693A0F59DD}"/>
          </ac:grpSpMkLst>
        </pc:grpChg>
        <pc:grpChg chg="add mod">
          <ac:chgData name="Mayank Parasar" userId="8ef33580f5cde74e" providerId="LiveId" clId="{D5AB159E-A8BE-4E08-8419-D8FEFC01ACD7}" dt="2017-10-11T16:23:38.393" v="7742" actId="478"/>
          <ac:grpSpMkLst>
            <pc:docMk/>
            <pc:sldMk cId="2784107777" sldId="1200"/>
            <ac:grpSpMk id="527" creationId="{4ED477F2-1B2D-496E-8797-FE1A2C2BE3A9}"/>
          </ac:grpSpMkLst>
        </pc:grpChg>
        <pc:grpChg chg="add del mod">
          <ac:chgData name="Mayank Parasar" userId="8ef33580f5cde74e" providerId="LiveId" clId="{D5AB159E-A8BE-4E08-8419-D8FEFC01ACD7}" dt="2017-10-11T16:21:53.811" v="7729" actId="478"/>
          <ac:grpSpMkLst>
            <pc:docMk/>
            <pc:sldMk cId="2784107777" sldId="1200"/>
            <ac:grpSpMk id="536" creationId="{B73DD850-757B-4FD0-8795-92A3BC229642}"/>
          </ac:grpSpMkLst>
        </pc:grpChg>
        <pc:grpChg chg="add mod">
          <ac:chgData name="Mayank Parasar" userId="8ef33580f5cde74e" providerId="LiveId" clId="{D5AB159E-A8BE-4E08-8419-D8FEFC01ACD7}" dt="2017-10-11T16:31:52.562" v="7901" actId="1035"/>
          <ac:grpSpMkLst>
            <pc:docMk/>
            <pc:sldMk cId="2784107777" sldId="1200"/>
            <ac:grpSpMk id="548" creationId="{81BBA818-A6B9-444A-B828-8ADEC5C8A38B}"/>
          </ac:grpSpMkLst>
        </pc:grpChg>
        <pc:grpChg chg="add mod">
          <ac:chgData name="Mayank Parasar" userId="8ef33580f5cde74e" providerId="LiveId" clId="{D5AB159E-A8BE-4E08-8419-D8FEFC01ACD7}" dt="2017-10-11T16:31:52.562" v="7901" actId="1035"/>
          <ac:grpSpMkLst>
            <pc:docMk/>
            <pc:sldMk cId="2784107777" sldId="1200"/>
            <ac:grpSpMk id="549" creationId="{671AA22E-A11E-46AB-9210-A7BDBC9F7ED2}"/>
          </ac:grpSpMkLst>
        </pc:grpChg>
        <pc:cxnChg chg="mod topLvl">
          <ac:chgData name="Mayank Parasar" userId="8ef33580f5cde74e" providerId="LiveId" clId="{D5AB159E-A8BE-4E08-8419-D8FEFC01ACD7}" dt="2017-10-11T15:31:06.175" v="7435" actId="478"/>
          <ac:cxnSpMkLst>
            <pc:docMk/>
            <pc:sldMk cId="2784107777" sldId="1200"/>
            <ac:cxnSpMk id="15" creationId="{FFCDF8C4-00CD-4EA0-92E4-1811EB4F7457}"/>
          </ac:cxnSpMkLst>
        </pc:cxnChg>
        <pc:cxnChg chg="mod topLvl">
          <ac:chgData name="Mayank Parasar" userId="8ef33580f5cde74e" providerId="LiveId" clId="{D5AB159E-A8BE-4E08-8419-D8FEFC01ACD7}" dt="2017-10-11T15:31:06.175" v="7435" actId="478"/>
          <ac:cxnSpMkLst>
            <pc:docMk/>
            <pc:sldMk cId="2784107777" sldId="1200"/>
            <ac:cxnSpMk id="16" creationId="{4A701012-CBE8-4CC2-B567-29442ACABEF4}"/>
          </ac:cxnSpMkLst>
        </pc:cxnChg>
        <pc:cxnChg chg="mod topLvl">
          <ac:chgData name="Mayank Parasar" userId="8ef33580f5cde74e" providerId="LiveId" clId="{D5AB159E-A8BE-4E08-8419-D8FEFC01ACD7}" dt="2017-10-11T15:31:06.175" v="7435" actId="478"/>
          <ac:cxnSpMkLst>
            <pc:docMk/>
            <pc:sldMk cId="2784107777" sldId="1200"/>
            <ac:cxnSpMk id="17" creationId="{CD2E9199-E409-48C6-8CD9-3278D2FBB637}"/>
          </ac:cxnSpMkLst>
        </pc:cxnChg>
        <pc:cxnChg chg="mod topLvl">
          <ac:chgData name="Mayank Parasar" userId="8ef33580f5cde74e" providerId="LiveId" clId="{D5AB159E-A8BE-4E08-8419-D8FEFC01ACD7}" dt="2017-10-11T15:31:06.175" v="7435" actId="478"/>
          <ac:cxnSpMkLst>
            <pc:docMk/>
            <pc:sldMk cId="2784107777" sldId="1200"/>
            <ac:cxnSpMk id="18" creationId="{4B74F5AF-08EC-46FF-9714-28E89B7242E3}"/>
          </ac:cxnSpMkLst>
        </pc:cxnChg>
        <pc:cxnChg chg="mod topLvl">
          <ac:chgData name="Mayank Parasar" userId="8ef33580f5cde74e" providerId="LiveId" clId="{D5AB159E-A8BE-4E08-8419-D8FEFC01ACD7}" dt="2017-10-11T15:31:06.175" v="7435" actId="478"/>
          <ac:cxnSpMkLst>
            <pc:docMk/>
            <pc:sldMk cId="2784107777" sldId="1200"/>
            <ac:cxnSpMk id="19" creationId="{998AEE58-2AA4-4405-961E-4FBDCB3C2BE8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27" creationId="{8FF505E0-DD1C-4F0F-AB65-44EA3A8E44FD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28" creationId="{6F5101F4-4C4C-4AB0-9543-8ABC2B55D024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29" creationId="{C7517569-202B-4206-93BB-D3903FA230D8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30" creationId="{DDDF5E17-2320-4AF0-A1B3-1E1A7F222CAE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31" creationId="{DECD15B7-4D35-4AEE-AF6A-0282F35F9314}"/>
          </ac:cxnSpMkLst>
        </pc:cxnChg>
        <pc:cxnChg chg="add del">
          <ac:chgData name="Mayank Parasar" userId="8ef33580f5cde74e" providerId="LiveId" clId="{D5AB159E-A8BE-4E08-8419-D8FEFC01ACD7}" dt="2017-10-11T16:12:39.329" v="7669" actId="478"/>
          <ac:cxnSpMkLst>
            <pc:docMk/>
            <pc:sldMk cId="2784107777" sldId="1200"/>
            <ac:cxnSpMk id="32" creationId="{34FDD0BC-DEDC-479B-9832-3CF9C7450523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33" creationId="{9F3D02A1-7EC1-477A-9C4C-DB8CCA288CE3}"/>
          </ac:cxnSpMkLst>
        </pc:cxnChg>
        <pc:cxnChg chg="add mod">
          <ac:chgData name="Mayank Parasar" userId="8ef33580f5cde74e" providerId="LiveId" clId="{D5AB159E-A8BE-4E08-8419-D8FEFC01ACD7}" dt="2017-10-11T05:45:30.182" v="6703" actId="478"/>
          <ac:cxnSpMkLst>
            <pc:docMk/>
            <pc:sldMk cId="2784107777" sldId="1200"/>
            <ac:cxnSpMk id="34" creationId="{61FA8D40-1ED1-4D62-8B93-C2A869EFEF3C}"/>
          </ac:cxnSpMkLst>
        </pc:cxnChg>
        <pc:cxnChg chg="add del mod">
          <ac:chgData name="Mayank Parasar" userId="8ef33580f5cde74e" providerId="LiveId" clId="{D5AB159E-A8BE-4E08-8419-D8FEFC01ACD7}" dt="2017-10-11T16:12:39.329" v="7669" actId="478"/>
          <ac:cxnSpMkLst>
            <pc:docMk/>
            <pc:sldMk cId="2784107777" sldId="1200"/>
            <ac:cxnSpMk id="35" creationId="{CDEF5268-2F78-49E3-8E03-8B4BB54FD437}"/>
          </ac:cxnSpMkLst>
        </pc:cxnChg>
        <pc:cxnChg chg="add mod">
          <ac:chgData name="Mayank Parasar" userId="8ef33580f5cde74e" providerId="LiveId" clId="{D5AB159E-A8BE-4E08-8419-D8FEFC01ACD7}" dt="2017-10-11T14:59:27.658" v="7172" actId="478"/>
          <ac:cxnSpMkLst>
            <pc:docMk/>
            <pc:sldMk cId="2784107777" sldId="1200"/>
            <ac:cxnSpMk id="36" creationId="{DF2BEB1F-F415-420D-9C8F-C475F7551D49}"/>
          </ac:cxnSpMkLst>
        </pc:cxnChg>
        <pc:cxnChg chg="add mod">
          <ac:chgData name="Mayank Parasar" userId="8ef33580f5cde74e" providerId="LiveId" clId="{D5AB159E-A8BE-4E08-8419-D8FEFC01ACD7}" dt="2017-10-11T15:36:11.335" v="7479" actId="478"/>
          <ac:cxnSpMkLst>
            <pc:docMk/>
            <pc:sldMk cId="2784107777" sldId="1200"/>
            <ac:cxnSpMk id="37" creationId="{435D2EBD-32EC-48DC-B376-80DDBAD2DD5D}"/>
          </ac:cxnSpMkLst>
        </pc:cxnChg>
        <pc:cxnChg chg="add mod">
          <ac:chgData name="Mayank Parasar" userId="8ef33580f5cde74e" providerId="LiveId" clId="{D5AB159E-A8BE-4E08-8419-D8FEFC01ACD7}" dt="2017-10-11T14:59:27.658" v="7172" actId="478"/>
          <ac:cxnSpMkLst>
            <pc:docMk/>
            <pc:sldMk cId="2784107777" sldId="1200"/>
            <ac:cxnSpMk id="298" creationId="{583AC457-1194-455B-A1C3-3DA9FDF70E82}"/>
          </ac:cxnSpMkLst>
        </pc:cxnChg>
        <pc:cxnChg chg="add mod">
          <ac:chgData name="Mayank Parasar" userId="8ef33580f5cde74e" providerId="LiveId" clId="{D5AB159E-A8BE-4E08-8419-D8FEFC01ACD7}" dt="2017-10-11T15:36:11.335" v="7479" actId="478"/>
          <ac:cxnSpMkLst>
            <pc:docMk/>
            <pc:sldMk cId="2784107777" sldId="1200"/>
            <ac:cxnSpMk id="332" creationId="{DD07A0B8-8F75-4FE8-9840-558804969B2C}"/>
          </ac:cxnSpMkLst>
        </pc:cxnChg>
        <pc:cxnChg chg="add mod">
          <ac:chgData name="Mayank Parasar" userId="8ef33580f5cde74e" providerId="LiveId" clId="{D5AB159E-A8BE-4E08-8419-D8FEFC01ACD7}" dt="2017-10-11T15:36:11.335" v="7479" actId="478"/>
          <ac:cxnSpMkLst>
            <pc:docMk/>
            <pc:sldMk cId="2784107777" sldId="1200"/>
            <ac:cxnSpMk id="333" creationId="{18C1FA6E-86CB-416D-B1BD-5DEC57A328B3}"/>
          </ac:cxnSpMkLst>
        </pc:cxnChg>
        <pc:cxnChg chg="add del">
          <ac:chgData name="Mayank Parasar" userId="8ef33580f5cde74e" providerId="LiveId" clId="{D5AB159E-A8BE-4E08-8419-D8FEFC01ACD7}" dt="2017-10-11T16:12:39.329" v="7669" actId="478"/>
          <ac:cxnSpMkLst>
            <pc:docMk/>
            <pc:sldMk cId="2784107777" sldId="1200"/>
            <ac:cxnSpMk id="334" creationId="{3866402F-1651-40E8-A74A-A3FC06B6F90A}"/>
          </ac:cxnSpMkLst>
        </pc:cxnChg>
        <pc:cxnChg chg="add del">
          <ac:chgData name="Mayank Parasar" userId="8ef33580f5cde74e" providerId="LiveId" clId="{D5AB159E-A8BE-4E08-8419-D8FEFC01ACD7}" dt="2017-10-11T16:12:39.329" v="7669" actId="478"/>
          <ac:cxnSpMkLst>
            <pc:docMk/>
            <pc:sldMk cId="2784107777" sldId="1200"/>
            <ac:cxnSpMk id="335" creationId="{269429E4-94C0-4E73-967D-EC4F70EB0CA7}"/>
          </ac:cxnSpMkLst>
        </pc:cxnChg>
        <pc:cxnChg chg="mod">
          <ac:chgData name="Mayank Parasar" userId="8ef33580f5cde74e" providerId="LiveId" clId="{D5AB159E-A8BE-4E08-8419-D8FEFC01ACD7}" dt="2017-10-11T15:49:17.033" v="7627" actId="478"/>
          <ac:cxnSpMkLst>
            <pc:docMk/>
            <pc:sldMk cId="2784107777" sldId="1200"/>
            <ac:cxnSpMk id="438" creationId="{97D50B5B-01AC-4E90-98C1-D912CD648884}"/>
          </ac:cxnSpMkLst>
        </pc:cxnChg>
        <pc:cxnChg chg="mod">
          <ac:chgData name="Mayank Parasar" userId="8ef33580f5cde74e" providerId="LiveId" clId="{D5AB159E-A8BE-4E08-8419-D8FEFC01ACD7}" dt="2017-10-11T15:49:17.033" v="7627" actId="478"/>
          <ac:cxnSpMkLst>
            <pc:docMk/>
            <pc:sldMk cId="2784107777" sldId="1200"/>
            <ac:cxnSpMk id="440" creationId="{C9CEB725-5CC1-4C99-8E78-B82135F98902}"/>
          </ac:cxnSpMkLst>
        </pc:cxnChg>
        <pc:cxnChg chg="mod">
          <ac:chgData name="Mayank Parasar" userId="8ef33580f5cde74e" providerId="LiveId" clId="{D5AB159E-A8BE-4E08-8419-D8FEFC01ACD7}" dt="2017-10-11T15:49:17.033" v="7627" actId="478"/>
          <ac:cxnSpMkLst>
            <pc:docMk/>
            <pc:sldMk cId="2784107777" sldId="1200"/>
            <ac:cxnSpMk id="441" creationId="{C129670A-DDFF-4B6C-8E8E-72895876CD89}"/>
          </ac:cxnSpMkLst>
        </pc:cxnChg>
        <pc:cxnChg chg="mod">
          <ac:chgData name="Mayank Parasar" userId="8ef33580f5cde74e" providerId="LiveId" clId="{D5AB159E-A8BE-4E08-8419-D8FEFC01ACD7}" dt="2017-10-11T15:49:17.033" v="7627" actId="478"/>
          <ac:cxnSpMkLst>
            <pc:docMk/>
            <pc:sldMk cId="2784107777" sldId="1200"/>
            <ac:cxnSpMk id="442" creationId="{86EABFC2-3916-4C35-95D6-6D6DC8F51EB9}"/>
          </ac:cxnSpMkLst>
        </pc:cxnChg>
        <pc:cxnChg chg="add mod">
          <ac:chgData name="Mayank Parasar" userId="8ef33580f5cde74e" providerId="LiveId" clId="{D5AB159E-A8BE-4E08-8419-D8FEFC01ACD7}" dt="2017-10-11T16:31:52.562" v="7901" actId="1035"/>
          <ac:cxnSpMkLst>
            <pc:docMk/>
            <pc:sldMk cId="2784107777" sldId="1200"/>
            <ac:cxnSpMk id="555" creationId="{3395A8B3-9AC9-4009-A7F6-B9B2E3DBC6A8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https://d.docs.live.net/8ef33580f5cde74e/RTL_Results_SwapNoC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https://d.docs.live.net/8ef33580f5cde74e/RTL_Results_SwapNoC.xlsx" TargetMode="Externa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872738274888314"/>
          <c:y val="0.0581257334052203"/>
          <c:w val="0.90119360615262"/>
          <c:h val="0.6985145571025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Sheet1!$D$9</c:f>
              <c:strCache>
                <c:ptCount val="1"/>
                <c:pt idx="0">
                  <c:v>Wormhole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Sheet1!$E$10:$E$17</c:f>
              <c:numCache>
                <c:formatCode>General</c:formatCode>
                <c:ptCount val="8"/>
                <c:pt idx="0">
                  <c:v>13.23</c:v>
                </c:pt>
                <c:pt idx="1">
                  <c:v>16.646</c:v>
                </c:pt>
                <c:pt idx="2">
                  <c:v>19.819</c:v>
                </c:pt>
                <c:pt idx="3">
                  <c:v>23.094</c:v>
                </c:pt>
                <c:pt idx="4">
                  <c:v>26.354</c:v>
                </c:pt>
                <c:pt idx="5">
                  <c:v>29.535</c:v>
                </c:pt>
                <c:pt idx="6">
                  <c:v>32.71100000000001</c:v>
                </c:pt>
                <c:pt idx="7">
                  <c:v>36.014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EF-43CD-9757-4F7CA6281EF2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SwapNoC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Sheet1!$I$10:$I$17</c:f>
              <c:numCache>
                <c:formatCode>General</c:formatCode>
                <c:ptCount val="8"/>
                <c:pt idx="0">
                  <c:v>13.578</c:v>
                </c:pt>
                <c:pt idx="1">
                  <c:v>16.774</c:v>
                </c:pt>
                <c:pt idx="2">
                  <c:v>20.08699999999999</c:v>
                </c:pt>
                <c:pt idx="3">
                  <c:v>23.495</c:v>
                </c:pt>
                <c:pt idx="4">
                  <c:v>26.729</c:v>
                </c:pt>
                <c:pt idx="5">
                  <c:v>30.06</c:v>
                </c:pt>
                <c:pt idx="6">
                  <c:v>33.288</c:v>
                </c:pt>
                <c:pt idx="7">
                  <c:v>36.372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EF-43CD-9757-4F7CA6281EF2}"/>
            </c:ext>
          </c:extLst>
        </c:ser>
        <c:ser>
          <c:idx val="2"/>
          <c:order val="2"/>
          <c:tx>
            <c:strRef>
              <c:f>Sheet1!$L$9</c:f>
              <c:strCache>
                <c:ptCount val="1"/>
                <c:pt idx="0">
                  <c:v>VC Router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Sheet1!$M$10:$M$17</c:f>
              <c:numCache>
                <c:formatCode>General</c:formatCode>
                <c:ptCount val="8"/>
                <c:pt idx="0">
                  <c:v>16.385</c:v>
                </c:pt>
                <c:pt idx="1">
                  <c:v>24.558</c:v>
                </c:pt>
                <c:pt idx="2">
                  <c:v>33.254</c:v>
                </c:pt>
                <c:pt idx="3">
                  <c:v>41.751</c:v>
                </c:pt>
                <c:pt idx="4">
                  <c:v>50.46400000000001</c:v>
                </c:pt>
                <c:pt idx="5">
                  <c:v>59.22900000000001</c:v>
                </c:pt>
                <c:pt idx="6">
                  <c:v>67.923</c:v>
                </c:pt>
                <c:pt idx="7">
                  <c:v>76.68499999999997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CEF-43CD-9757-4F7CA6281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2"/>
        <c:axId val="815073808"/>
        <c:axId val="815146864"/>
      </c:barChart>
      <c:catAx>
        <c:axId val="81507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Number of Buffer Slots</a:t>
                </a:r>
              </a:p>
            </c:rich>
          </c:tx>
          <c:layout>
            <c:manualLayout>
              <c:xMode val="edge"/>
              <c:yMode val="edge"/>
              <c:x val="0.308791351802196"/>
              <c:y val="0.8599112975535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146864"/>
        <c:crosses val="autoZero"/>
        <c:auto val="1"/>
        <c:lblAlgn val="ctr"/>
        <c:lblOffset val="100"/>
        <c:noMultiLvlLbl val="0"/>
      </c:catAx>
      <c:valAx>
        <c:axId val="81514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Power (mW)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07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0287124923946"/>
          <c:y val="0.0371116896392008"/>
          <c:w val="0.880938804128794"/>
          <c:h val="0.8813629372498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Sheet1!$D$9</c:f>
              <c:strCache>
                <c:ptCount val="1"/>
                <c:pt idx="0">
                  <c:v>Wormhole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Sheet1!$D$10:$D$17</c:f>
              <c:numCache>
                <c:formatCode>General</c:formatCode>
                <c:ptCount val="8"/>
                <c:pt idx="0">
                  <c:v>14710.9476</c:v>
                </c:pt>
                <c:pt idx="1">
                  <c:v>18301.5995</c:v>
                </c:pt>
                <c:pt idx="2">
                  <c:v>21538.8484</c:v>
                </c:pt>
                <c:pt idx="3">
                  <c:v>25372.8518</c:v>
                </c:pt>
                <c:pt idx="4">
                  <c:v>28932.8328</c:v>
                </c:pt>
                <c:pt idx="5">
                  <c:v>32094.83</c:v>
                </c:pt>
                <c:pt idx="6">
                  <c:v>35439.2304</c:v>
                </c:pt>
                <c:pt idx="7">
                  <c:v>39495.79399999999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C1-4323-8C9F-AF8BB1391157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SwapNoC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Sheet1!$H$10:$H$17</c:f>
              <c:numCache>
                <c:formatCode>General</c:formatCode>
                <c:ptCount val="8"/>
                <c:pt idx="0">
                  <c:v>15173.3715</c:v>
                </c:pt>
                <c:pt idx="1">
                  <c:v>19502.0831</c:v>
                </c:pt>
                <c:pt idx="2">
                  <c:v>24171.6887</c:v>
                </c:pt>
                <c:pt idx="3">
                  <c:v>28949.2691</c:v>
                </c:pt>
                <c:pt idx="4">
                  <c:v>33734.81460000001</c:v>
                </c:pt>
                <c:pt idx="5">
                  <c:v>38888.0144</c:v>
                </c:pt>
                <c:pt idx="6">
                  <c:v>42924.7066</c:v>
                </c:pt>
                <c:pt idx="7">
                  <c:v>46344.4822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0C1-4323-8C9F-AF8BB1391157}"/>
            </c:ext>
          </c:extLst>
        </c:ser>
        <c:ser>
          <c:idx val="2"/>
          <c:order val="2"/>
          <c:tx>
            <c:strRef>
              <c:f>Sheet1!$L$9</c:f>
              <c:strCache>
                <c:ptCount val="1"/>
                <c:pt idx="0">
                  <c:v>VC Router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8.0</c:v>
                </c:pt>
                <c:pt idx="4">
                  <c:v>10.0</c:v>
                </c:pt>
                <c:pt idx="5">
                  <c:v>12.0</c:v>
                </c:pt>
                <c:pt idx="6">
                  <c:v>14.0</c:v>
                </c:pt>
                <c:pt idx="7">
                  <c:v>16.0</c:v>
                </c:pt>
              </c:numCache>
            </c:numRef>
          </c:cat>
          <c:val>
            <c:numRef>
              <c:f>Sheet1!$L$10:$L$17</c:f>
              <c:numCache>
                <c:formatCode>General</c:formatCode>
                <c:ptCount val="8"/>
                <c:pt idx="0">
                  <c:v>18042.5193</c:v>
                </c:pt>
                <c:pt idx="1">
                  <c:v>26929.6923</c:v>
                </c:pt>
                <c:pt idx="2">
                  <c:v>36842.0285</c:v>
                </c:pt>
                <c:pt idx="3">
                  <c:v>46101.0855</c:v>
                </c:pt>
                <c:pt idx="4">
                  <c:v>57171.1479</c:v>
                </c:pt>
                <c:pt idx="5">
                  <c:v>66705.2595</c:v>
                </c:pt>
                <c:pt idx="6">
                  <c:v>75830.4755</c:v>
                </c:pt>
                <c:pt idx="7">
                  <c:v>84072.7252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0C1-4323-8C9F-AF8BB1391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5"/>
        <c:axId val="817242864"/>
        <c:axId val="817245616"/>
      </c:barChart>
      <c:catAx>
        <c:axId val="817242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7245616"/>
        <c:crosses val="autoZero"/>
        <c:auto val="1"/>
        <c:lblAlgn val="ctr"/>
        <c:lblOffset val="100"/>
        <c:noMultiLvlLbl val="0"/>
      </c:catAx>
      <c:valAx>
        <c:axId val="81724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Area (um2)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24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5482386921105"/>
          <c:y val="0.100203635787912"/>
          <c:w val="0.679266389499464"/>
          <c:h val="0.1313046159808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242A3-1AE4-E24A-99E0-0793FF859F2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011F9-9310-B54B-9319-DBFD18701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8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2D40C-6BB9-764F-A17A-E488A2E13726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65942-383E-3240-932C-85547591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2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60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6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5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4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8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18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9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2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0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2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0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6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8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37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6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4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25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8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1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73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7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2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1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9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0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75094" y="268288"/>
            <a:ext cx="6081139" cy="3900300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376684"/>
            <a:ext cx="5884274" cy="2814896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5"/>
            <a:ext cx="5870827" cy="153836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75094" y="1071881"/>
            <a:ext cx="608113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259" y="272674"/>
            <a:ext cx="2217164" cy="173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820" y="4155141"/>
            <a:ext cx="8404413" cy="1496825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4155141"/>
            <a:ext cx="5884274" cy="151981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5911920"/>
            <a:ext cx="5870827" cy="496024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1820" y="4133709"/>
            <a:ext cx="8404413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75094" y="268288"/>
            <a:ext cx="6081139" cy="3900300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376684"/>
            <a:ext cx="5884274" cy="2814896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5"/>
            <a:ext cx="5870827" cy="153836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75094" y="1071881"/>
            <a:ext cx="608113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259" y="272674"/>
            <a:ext cx="2217164" cy="173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820" y="4155141"/>
            <a:ext cx="8404413" cy="1496825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4155141"/>
            <a:ext cx="5884274" cy="151981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5911920"/>
            <a:ext cx="5870827" cy="496024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1820" y="4133709"/>
            <a:ext cx="8404413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1" y="6356350"/>
            <a:ext cx="679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F8C6899-B7E0-724F-AFA7-9CBD82D6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7" r:id="rId2"/>
    <p:sldLayoutId id="2147483718" r:id="rId3"/>
    <p:sldLayoutId id="2147483743" r:id="rId4"/>
    <p:sldLayoutId id="2147483742" r:id="rId5"/>
    <p:sldLayoutId id="2147483741" r:id="rId6"/>
    <p:sldLayoutId id="2147483740" r:id="rId7"/>
    <p:sldLayoutId id="2147483739" r:id="rId8"/>
    <p:sldLayoutId id="2147483738" r:id="rId9"/>
    <p:sldLayoutId id="2147483737" r:id="rId10"/>
    <p:sldLayoutId id="2147483736" r:id="rId11"/>
    <p:sldLayoutId id="2147483735" r:id="rId12"/>
    <p:sldLayoutId id="2147483734" r:id="rId13"/>
    <p:sldLayoutId id="2147483733" r:id="rId14"/>
    <p:sldLayoutId id="2147483732" r:id="rId15"/>
    <p:sldLayoutId id="2147483731" r:id="rId16"/>
    <p:sldLayoutId id="2147483730" r:id="rId17"/>
    <p:sldLayoutId id="2147483729" r:id="rId18"/>
    <p:sldLayoutId id="2147483723" r:id="rId19"/>
    <p:sldLayoutId id="2147483722" r:id="rId20"/>
    <p:sldLayoutId id="2147483721" r:id="rId21"/>
    <p:sldLayoutId id="2147483719" r:id="rId2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1" y="6356350"/>
            <a:ext cx="679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F8C6899-B7E0-724F-AFA7-9CBD82D6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&amp;ehk=2yOvZ8Ph6Z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lickr.com/photos/bycp/5714998237" TargetMode="External"/><Relationship Id="rId4" Type="http://schemas.openxmlformats.org/officeDocument/2006/relationships/hyperlink" Target="https://creativecommons.org/licenses/by-nc/2.0/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12.png&amp;ehk=tSWy2GE"/><Relationship Id="rId7" Type="http://schemas.openxmlformats.org/officeDocument/2006/relationships/image" Target="../media/image13.png&amp;ehk=UHXXgbBv9kk7hMLpytqvsw&amp;r=0&amp;pid=OfficeInsert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svg"/><Relationship Id="rId5" Type="http://schemas.openxmlformats.org/officeDocument/2006/relationships/image" Target="../media/image19.png"/><Relationship Id="rId6" Type="http://schemas.openxmlformats.org/officeDocument/2006/relationships/image" Target="../media/image20.sv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003296"/>
            <a:ext cx="6086064" cy="332380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buClr>
                <a:srgbClr val="6F89F7"/>
              </a:buClr>
            </a:pPr>
            <a:r>
              <a:rPr lang="en-US" altLang="ko-KR" sz="4800" dirty="0">
                <a:latin typeface="Helvetica" panose="020B0500000000000000" pitchFamily="34" charset="0"/>
              </a:rPr>
              <a:t>Lightweight Emulation of Virtual Channels using Swaps</a:t>
            </a:r>
            <a:endParaRPr lang="en-US" altLang="ko-KR" sz="2800" dirty="0">
              <a:latin typeface="Helvetica" panose="020B0500000000000000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4"/>
            <a:ext cx="5870827" cy="2388925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" charset="0"/>
                <a:ea typeface="Helvetica" charset="0"/>
                <a:cs typeface="Helvetica" charset="0"/>
              </a:rPr>
              <a:t>Mayank Parasar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 and Tushar Krishna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School of Electrical and Computer Engineering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Georgia Institute of Technology</a:t>
            </a:r>
          </a:p>
          <a:p>
            <a:r>
              <a:rPr lang="en-US" u="sng" dirty="0" err="1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synergy.ece.gatech.edu</a:t>
            </a:r>
            <a:endParaRPr lang="en-US" u="sng" dirty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u="sng" dirty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mparasar3@gatech.edu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40966" y="501654"/>
            <a:ext cx="5686576" cy="5016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err="1">
                <a:solidFill>
                  <a:srgbClr val="F8B33C"/>
                </a:solidFill>
                <a:latin typeface="Helvetica" charset="0"/>
                <a:ea typeface="Helvetica" charset="0"/>
                <a:cs typeface="Helvetica" charset="0"/>
              </a:rPr>
              <a:t>NocArc</a:t>
            </a:r>
            <a:r>
              <a:rPr lang="en-US" sz="2600" dirty="0">
                <a:solidFill>
                  <a:srgbClr val="F8B33C"/>
                </a:solidFill>
                <a:latin typeface="Helvetica" charset="0"/>
                <a:ea typeface="Helvetica" charset="0"/>
                <a:cs typeface="Helvetica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8079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1110733">
            <a:off x="1130530" y="3105078"/>
            <a:ext cx="7063129" cy="127134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Can we have performance of VCs at the cost of wormhole!?</a:t>
            </a:r>
          </a:p>
        </p:txBody>
      </p:sp>
    </p:spTree>
    <p:extLst>
      <p:ext uri="{BB962C8B-B14F-4D97-AF65-F5344CB8AC3E}">
        <p14:creationId xmlns:p14="http://schemas.microsoft.com/office/powerpoint/2010/main" val="34098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b="1" dirty="0"/>
              <a:t>Enter </a:t>
            </a:r>
            <a:r>
              <a:rPr lang="en-US" b="1" dirty="0" err="1"/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Policies</a:t>
            </a:r>
          </a:p>
          <a:p>
            <a:pPr lvl="1"/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754FA0-E854-4097-A063-DD8A219FEA02}"/>
              </a:ext>
            </a:extLst>
          </p:cNvPr>
          <p:cNvSpPr txBox="1"/>
          <p:nvPr/>
        </p:nvSpPr>
        <p:spPr>
          <a:xfrm>
            <a:off x="4137800" y="7652544"/>
            <a:ext cx="4793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bycp/571499823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2.0/"/>
              </a:rPr>
              <a:t>CC BY-NC</a:t>
            </a:r>
            <a:endParaRPr lang="en-US" sz="900"/>
          </a:p>
        </p:txBody>
      </p:sp>
      <p:pic>
        <p:nvPicPr>
          <p:cNvPr id="18" name="Picture 17" descr="A picture containing monitor, screenshot&#10;&#10;Description generated with high confidence">
            <a:extLst>
              <a:ext uri="{FF2B5EF4-FFF2-40B4-BE49-F238E27FC236}">
                <a16:creationId xmlns="" xmlns:a16="http://schemas.microsoft.com/office/drawing/2014/main" id="{77BCDF23-26C9-46A9-988E-4EEA6A115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1165726"/>
            <a:ext cx="2921001" cy="1752540"/>
          </a:xfrm>
          <a:prstGeom prst="rect">
            <a:avLst/>
          </a:prstGeom>
        </p:spPr>
      </p:pic>
      <p:pic>
        <p:nvPicPr>
          <p:cNvPr id="14" name="Picture 13" descr="A screen shot of a car&#10;&#10;Description generated with high confidence">
            <a:extLst>
              <a:ext uri="{FF2B5EF4-FFF2-40B4-BE49-F238E27FC236}">
                <a16:creationId xmlns="" xmlns:a16="http://schemas.microsoft.com/office/drawing/2014/main" id="{8927C1E1-9C3A-4BFA-94B3-38E899E08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1000399" y="2056376"/>
            <a:ext cx="1457598" cy="609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5ADAC80-6385-49E2-AA89-B9CEE931E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399" y="1517234"/>
            <a:ext cx="1397017" cy="699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8245DF7-F2B5-4232-A39E-3E8F2D8D047A}"/>
              </a:ext>
            </a:extLst>
          </p:cNvPr>
          <p:cNvSpPr txBox="1"/>
          <p:nvPr/>
        </p:nvSpPr>
        <p:spPr>
          <a:xfrm>
            <a:off x="550334" y="297960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Channel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8CD2F9DB-6C37-45AA-BB10-E7DF7911B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989" y="1129047"/>
            <a:ext cx="3068808" cy="116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3A7BE7B5-7A00-402F-9AAC-A4C743D70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58" y="1519099"/>
            <a:ext cx="1397017" cy="699964"/>
          </a:xfrm>
          <a:prstGeom prst="rect">
            <a:avLst/>
          </a:prstGeom>
        </p:spPr>
      </p:pic>
      <p:pic>
        <p:nvPicPr>
          <p:cNvPr id="24" name="Picture 23" descr="A screen shot of a car&#10;&#10;Description generated with high confidence">
            <a:extLst>
              <a:ext uri="{FF2B5EF4-FFF2-40B4-BE49-F238E27FC236}">
                <a16:creationId xmlns="" xmlns:a16="http://schemas.microsoft.com/office/drawing/2014/main" id="{86BDF795-5127-442A-9DF0-EEC783A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162496" y="1490550"/>
            <a:ext cx="1457598" cy="6091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178B154-63B6-4CF7-8176-15F6C23EB411}"/>
              </a:ext>
            </a:extLst>
          </p:cNvPr>
          <p:cNvSpPr txBox="1"/>
          <p:nvPr/>
        </p:nvSpPr>
        <p:spPr>
          <a:xfrm>
            <a:off x="6337938" y="229619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Wormhole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A4BCEBF-7929-4F43-81DC-2F20B053122E}"/>
              </a:ext>
            </a:extLst>
          </p:cNvPr>
          <p:cNvGrpSpPr/>
          <p:nvPr/>
        </p:nvGrpSpPr>
        <p:grpSpPr>
          <a:xfrm>
            <a:off x="3048000" y="3534517"/>
            <a:ext cx="6046636" cy="2304403"/>
            <a:chOff x="3048000" y="3534517"/>
            <a:chExt cx="6046636" cy="2304403"/>
          </a:xfrm>
        </p:grpSpPr>
        <p:pic>
          <p:nvPicPr>
            <p:cNvPr id="48" name="Picture 47" descr="A close up of a device&#10;&#10;Description generated with high confidence">
              <a:extLst>
                <a:ext uri="{FF2B5EF4-FFF2-40B4-BE49-F238E27FC236}">
                  <a16:creationId xmlns="" xmlns:a16="http://schemas.microsoft.com/office/drawing/2014/main" id="{02C40CBB-324E-4C63-A598-FEC70E9C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170147" y="4770078"/>
              <a:ext cx="1216311" cy="921373"/>
            </a:xfrm>
            <a:prstGeom prst="rect">
              <a:avLst/>
            </a:prstGeom>
          </p:spPr>
        </p:pic>
        <p:pic>
          <p:nvPicPr>
            <p:cNvPr id="47" name="Picture 46" descr="A close up of a device&#10;&#10;Description generated with high confidence">
              <a:extLst>
                <a:ext uri="{FF2B5EF4-FFF2-40B4-BE49-F238E27FC236}">
                  <a16:creationId xmlns="" xmlns:a16="http://schemas.microsoft.com/office/drawing/2014/main" id="{1802C548-DC35-45DA-91BD-F83716094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4748723" y="4472109"/>
              <a:ext cx="868171" cy="91528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49316603-3F06-4832-B767-55AF590A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00" y="3534517"/>
              <a:ext cx="6046636" cy="1160500"/>
            </a:xfrm>
            <a:prstGeom prst="rect">
              <a:avLst/>
            </a:prstGeom>
          </p:spPr>
        </p:pic>
        <p:pic>
          <p:nvPicPr>
            <p:cNvPr id="51" name="Picture 50" descr="A picture containing object&#10;&#10;Description generated with high confidence">
              <a:extLst>
                <a:ext uri="{FF2B5EF4-FFF2-40B4-BE49-F238E27FC236}">
                  <a16:creationId xmlns="" xmlns:a16="http://schemas.microsoft.com/office/drawing/2014/main" id="{F48EA117-F9E5-42E4-A817-1C7B6A33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616894" y="4515474"/>
              <a:ext cx="3146105" cy="896216"/>
            </a:xfrm>
            <a:prstGeom prst="rect">
              <a:avLst/>
            </a:prstGeom>
          </p:spPr>
        </p:pic>
        <p:pic>
          <p:nvPicPr>
            <p:cNvPr id="53" name="Picture 52" descr="A picture containing object&#10;&#10;Description generated with high confidence">
              <a:extLst>
                <a:ext uri="{FF2B5EF4-FFF2-40B4-BE49-F238E27FC236}">
                  <a16:creationId xmlns="" xmlns:a16="http://schemas.microsoft.com/office/drawing/2014/main" id="{4DA24BD3-8CCF-4BFE-99FA-03ADA7D0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 flipV="1">
              <a:off x="4197222" y="4693378"/>
              <a:ext cx="3165482" cy="1111107"/>
            </a:xfrm>
            <a:prstGeom prst="rect">
              <a:avLst/>
            </a:prstGeom>
          </p:spPr>
        </p:pic>
      </p:grpSp>
      <p:pic>
        <p:nvPicPr>
          <p:cNvPr id="57" name="Content Placeholder 56" descr="A close up of a van&#10;&#10;Description generated with high confidence">
            <a:extLst>
              <a:ext uri="{FF2B5EF4-FFF2-40B4-BE49-F238E27FC236}">
                <a16:creationId xmlns="" xmlns:a16="http://schemas.microsoft.com/office/drawing/2014/main" id="{1ABF099F-8CC7-4FEB-B1F9-5A0F91FD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 flipH="1">
            <a:off x="2395142" y="3704755"/>
            <a:ext cx="1489604" cy="807494"/>
          </a:xfrm>
        </p:spPr>
      </p:pic>
      <p:pic>
        <p:nvPicPr>
          <p:cNvPr id="41" name="Picture 40" descr="A screen shot of a car&#10;&#10;Description generated with high confidence">
            <a:extLst>
              <a:ext uri="{FF2B5EF4-FFF2-40B4-BE49-F238E27FC236}">
                <a16:creationId xmlns="" xmlns:a16="http://schemas.microsoft.com/office/drawing/2014/main" id="{421153A1-E5D8-4857-B3EE-874283E52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47278" y="3891508"/>
            <a:ext cx="1457598" cy="6091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480752F9-206E-4F1A-8393-0F0489BD8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55" y="3893522"/>
            <a:ext cx="1397017" cy="69996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8BACBF1-914A-4BE6-BB63-5494206985FB}"/>
              </a:ext>
            </a:extLst>
          </p:cNvPr>
          <p:cNvSpPr txBox="1"/>
          <p:nvPr/>
        </p:nvSpPr>
        <p:spPr>
          <a:xfrm>
            <a:off x="1026901" y="533897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SwapNoC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F5A4611-43D9-4418-BFB8-94F9A104A34E}"/>
              </a:ext>
            </a:extLst>
          </p:cNvPr>
          <p:cNvSpPr/>
          <p:nvPr/>
        </p:nvSpPr>
        <p:spPr>
          <a:xfrm rot="21110733">
            <a:off x="1130530" y="3105078"/>
            <a:ext cx="7063129" cy="127134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Can we use same inspiration in NOC!?</a:t>
            </a:r>
          </a:p>
        </p:txBody>
      </p:sp>
    </p:spTree>
    <p:extLst>
      <p:ext uri="{BB962C8B-B14F-4D97-AF65-F5344CB8AC3E}">
        <p14:creationId xmlns:p14="http://schemas.microsoft.com/office/powerpoint/2010/main" val="18220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L 0.25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25 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7407E-6 L 0.51684 0.0057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44705 0.0020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7 -0.01389 L 0.35868 -0.01157 L 0.44011 0.19838 L 0.77066 0.19977 L 0.79584 0.00833 L 0.79584 0.00833 " pathEditMode="relative" ptsTypes="AAAAAA">
                                      <p:cBhvr>
                                        <p:cTn id="6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382 -0.00115 L 0.55469 0.16135 L 0.204 0.15811 L 0.17587 -4.07407E-6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989B82-1642-4183-BDA1-93BB4916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/>
          <a:p>
            <a:r>
              <a:rPr lang="en-US" dirty="0"/>
              <a:t>Software swap vs Hardware swap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E565977-7ECA-4692-ABF7-E2980E391D92}"/>
              </a:ext>
            </a:extLst>
          </p:cNvPr>
          <p:cNvSpPr/>
          <p:nvPr/>
        </p:nvSpPr>
        <p:spPr>
          <a:xfrm>
            <a:off x="813662" y="2882686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AFE1C59-B2EE-4534-B858-1E720F7D1F17}"/>
              </a:ext>
            </a:extLst>
          </p:cNvPr>
          <p:cNvSpPr/>
          <p:nvPr/>
        </p:nvSpPr>
        <p:spPr>
          <a:xfrm>
            <a:off x="1369018" y="3612688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C2F7E61-CF88-4666-AF9F-D9937D047445}"/>
              </a:ext>
            </a:extLst>
          </p:cNvPr>
          <p:cNvSpPr/>
          <p:nvPr/>
        </p:nvSpPr>
        <p:spPr>
          <a:xfrm>
            <a:off x="1901128" y="2882686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CE07493-3D0A-4E60-9755-690F0429A863}"/>
              </a:ext>
            </a:extLst>
          </p:cNvPr>
          <p:cNvSpPr txBox="1"/>
          <p:nvPr/>
        </p:nvSpPr>
        <p:spPr>
          <a:xfrm>
            <a:off x="627681" y="4510007"/>
            <a:ext cx="2517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using </a:t>
            </a:r>
            <a:r>
              <a:rPr lang="en-US" dirty="0" err="1"/>
              <a:t>tmp</a:t>
            </a:r>
            <a:r>
              <a:rPr lang="en-US" dirty="0"/>
              <a:t> variable</a:t>
            </a:r>
          </a:p>
          <a:p>
            <a:r>
              <a:rPr lang="en-US" dirty="0" err="1"/>
              <a:t>tmp</a:t>
            </a:r>
            <a:r>
              <a:rPr lang="en-US" dirty="0"/>
              <a:t> = a;</a:t>
            </a:r>
          </a:p>
          <a:p>
            <a:r>
              <a:rPr lang="en-US" dirty="0"/>
              <a:t>a = b;</a:t>
            </a:r>
          </a:p>
          <a:p>
            <a:r>
              <a:rPr lang="en-US" dirty="0"/>
              <a:t>b =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3C5ED7-497E-44C7-B646-CB57FC38AB45}"/>
              </a:ext>
            </a:extLst>
          </p:cNvPr>
          <p:cNvSpPr/>
          <p:nvPr/>
        </p:nvSpPr>
        <p:spPr>
          <a:xfrm>
            <a:off x="4236144" y="3289085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0684790-E776-4C47-B0B9-E9C5164C3CC7}"/>
              </a:ext>
            </a:extLst>
          </p:cNvPr>
          <p:cNvSpPr/>
          <p:nvPr/>
        </p:nvSpPr>
        <p:spPr>
          <a:xfrm>
            <a:off x="5752395" y="3273587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BEA1841-F5FC-402D-BCB3-43D66A2BF87B}"/>
              </a:ext>
            </a:extLst>
          </p:cNvPr>
          <p:cNvSpPr txBox="1"/>
          <p:nvPr/>
        </p:nvSpPr>
        <p:spPr>
          <a:xfrm>
            <a:off x="4597186" y="4512181"/>
            <a:ext cx="2611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parallel assignment</a:t>
            </a:r>
          </a:p>
          <a:p>
            <a:r>
              <a:rPr lang="en-US" dirty="0"/>
              <a:t>a &lt;= b;</a:t>
            </a:r>
          </a:p>
          <a:p>
            <a:r>
              <a:rPr lang="en-US" dirty="0"/>
              <a:t>b &lt;= a;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4773739-005C-4E49-96B6-7D81D5C0A5C2}"/>
              </a:ext>
            </a:extLst>
          </p:cNvPr>
          <p:cNvSpPr txBox="1"/>
          <p:nvPr/>
        </p:nvSpPr>
        <p:spPr>
          <a:xfrm>
            <a:off x="4275537" y="36303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4C02E65-A47F-42D6-93A4-EBDDD9720FD5}"/>
              </a:ext>
            </a:extLst>
          </p:cNvPr>
          <p:cNvSpPr txBox="1"/>
          <p:nvPr/>
        </p:nvSpPr>
        <p:spPr>
          <a:xfrm>
            <a:off x="5806001" y="362875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8E772E9-20D5-4EC4-88BA-8803522FE439}"/>
              </a:ext>
            </a:extLst>
          </p:cNvPr>
          <p:cNvSpPr txBox="1"/>
          <p:nvPr/>
        </p:nvSpPr>
        <p:spPr>
          <a:xfrm>
            <a:off x="1938097" y="320619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DFB3D8-6DDA-4477-A92F-26E65E00836F}"/>
              </a:ext>
            </a:extLst>
          </p:cNvPr>
          <p:cNvSpPr txBox="1"/>
          <p:nvPr/>
        </p:nvSpPr>
        <p:spPr>
          <a:xfrm>
            <a:off x="827231" y="317203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BA68C0D-8FBD-4A2B-A048-F550C7C33DCD}"/>
              </a:ext>
            </a:extLst>
          </p:cNvPr>
          <p:cNvSpPr txBox="1"/>
          <p:nvPr/>
        </p:nvSpPr>
        <p:spPr>
          <a:xfrm>
            <a:off x="1267001" y="392332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tmp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F27E225-EADD-48AD-A8F2-A53B2CFC872E}"/>
              </a:ext>
            </a:extLst>
          </p:cNvPr>
          <p:cNvSpPr/>
          <p:nvPr/>
        </p:nvSpPr>
        <p:spPr>
          <a:xfrm>
            <a:off x="956259" y="2965989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FB004CB4-D272-4602-89DC-425000B43DFC}"/>
              </a:ext>
            </a:extLst>
          </p:cNvPr>
          <p:cNvSpPr/>
          <p:nvPr/>
        </p:nvSpPr>
        <p:spPr>
          <a:xfrm>
            <a:off x="2040087" y="2974428"/>
            <a:ext cx="170880" cy="197603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DE718573-37EB-489D-82A3-DD47A3B3823C}"/>
              </a:ext>
            </a:extLst>
          </p:cNvPr>
          <p:cNvSpPr/>
          <p:nvPr/>
        </p:nvSpPr>
        <p:spPr>
          <a:xfrm>
            <a:off x="2042537" y="2984390"/>
            <a:ext cx="170880" cy="197603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8C5B333-EB23-4DE6-B6F8-11B1CE379E7B}"/>
              </a:ext>
            </a:extLst>
          </p:cNvPr>
          <p:cNvSpPr/>
          <p:nvPr/>
        </p:nvSpPr>
        <p:spPr>
          <a:xfrm>
            <a:off x="1492805" y="3732358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E398C94-C5A9-4993-BE2D-383DF637E2B2}"/>
              </a:ext>
            </a:extLst>
          </p:cNvPr>
          <p:cNvSpPr/>
          <p:nvPr/>
        </p:nvSpPr>
        <p:spPr>
          <a:xfrm>
            <a:off x="956259" y="2970901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6881221-0EEC-4E10-8064-32387807CB64}"/>
              </a:ext>
            </a:extLst>
          </p:cNvPr>
          <p:cNvSpPr/>
          <p:nvPr/>
        </p:nvSpPr>
        <p:spPr>
          <a:xfrm>
            <a:off x="4382098" y="3380827"/>
            <a:ext cx="126546" cy="152400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304B53C3-CB38-4A69-BB4D-BF9E29DB6574}"/>
              </a:ext>
            </a:extLst>
          </p:cNvPr>
          <p:cNvSpPr/>
          <p:nvPr/>
        </p:nvSpPr>
        <p:spPr>
          <a:xfrm>
            <a:off x="5898349" y="3380827"/>
            <a:ext cx="126546" cy="137432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520D923-FBD5-4D2C-AF53-EE6D37775917}"/>
              </a:ext>
            </a:extLst>
          </p:cNvPr>
          <p:cNvSpPr/>
          <p:nvPr/>
        </p:nvSpPr>
        <p:spPr>
          <a:xfrm>
            <a:off x="7449791" y="3195401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5889A04-CEE6-492D-9227-E82777FF1634}"/>
              </a:ext>
            </a:extLst>
          </p:cNvPr>
          <p:cNvSpPr/>
          <p:nvPr/>
        </p:nvSpPr>
        <p:spPr>
          <a:xfrm>
            <a:off x="8248698" y="3194278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="" xmlns:a16="http://schemas.microsoft.com/office/drawing/2014/main" id="{5D36DE85-8647-4292-8800-D32B1E3AE753}"/>
              </a:ext>
            </a:extLst>
          </p:cNvPr>
          <p:cNvSpPr/>
          <p:nvPr/>
        </p:nvSpPr>
        <p:spPr>
          <a:xfrm>
            <a:off x="7535116" y="3879531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="" xmlns:a16="http://schemas.microsoft.com/office/drawing/2014/main" id="{C2324672-D999-4C8D-B215-14C963DB05EC}"/>
              </a:ext>
            </a:extLst>
          </p:cNvPr>
          <p:cNvSpPr/>
          <p:nvPr/>
        </p:nvSpPr>
        <p:spPr>
          <a:xfrm>
            <a:off x="8330570" y="3884058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BF336FA-4CBA-4377-8E3A-F55AB9C6D6F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771971" y="3625342"/>
            <a:ext cx="476727" cy="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B3B7A73B-0DF3-4612-9C43-53F9E2F66F81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70878" y="2887948"/>
            <a:ext cx="228227" cy="737394"/>
          </a:xfrm>
          <a:prstGeom prst="bentConnector2">
            <a:avLst/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="" xmlns:a16="http://schemas.microsoft.com/office/drawing/2014/main" id="{EA36E324-2578-4756-A025-6EF3F0626969}"/>
              </a:ext>
            </a:extLst>
          </p:cNvPr>
          <p:cNvCxnSpPr>
            <a:cxnSpLocks/>
            <a:endCxn id="27" idx="1"/>
          </p:cNvCxnSpPr>
          <p:nvPr/>
        </p:nvCxnSpPr>
        <p:spPr>
          <a:xfrm rot="10800000" flipV="1">
            <a:off x="7449791" y="2899143"/>
            <a:ext cx="1349314" cy="727322"/>
          </a:xfrm>
          <a:prstGeom prst="bentConnector3">
            <a:avLst>
              <a:gd name="adj1" fmla="val 116942"/>
            </a:avLst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D97B49FB-FAB8-4ECC-8E74-36ACA612670E}"/>
              </a:ext>
            </a:extLst>
          </p:cNvPr>
          <p:cNvSpPr/>
          <p:nvPr/>
        </p:nvSpPr>
        <p:spPr>
          <a:xfrm>
            <a:off x="7793704" y="3501215"/>
            <a:ext cx="99236" cy="98828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C3D52788-93F2-4B19-91B1-04F5FEAA26A7}"/>
              </a:ext>
            </a:extLst>
          </p:cNvPr>
          <p:cNvSpPr/>
          <p:nvPr/>
        </p:nvSpPr>
        <p:spPr>
          <a:xfrm>
            <a:off x="8596510" y="3496673"/>
            <a:ext cx="99236" cy="98828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30D70C15-0F1C-4070-A3CB-A2645CAE0201}"/>
              </a:ext>
            </a:extLst>
          </p:cNvPr>
          <p:cNvCxnSpPr>
            <a:cxnSpLocks/>
          </p:cNvCxnSpPr>
          <p:nvPr/>
        </p:nvCxnSpPr>
        <p:spPr>
          <a:xfrm>
            <a:off x="6866949" y="4219517"/>
            <a:ext cx="1558396" cy="12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A097B77A-420E-4CEC-A973-E873AA9CD897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7613884" y="4057528"/>
            <a:ext cx="450" cy="1651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A0835DDB-526C-4051-A978-BC7BA077FBDF}"/>
              </a:ext>
            </a:extLst>
          </p:cNvPr>
          <p:cNvCxnSpPr>
            <a:cxnSpLocks/>
          </p:cNvCxnSpPr>
          <p:nvPr/>
        </p:nvCxnSpPr>
        <p:spPr>
          <a:xfrm flipV="1">
            <a:off x="8412689" y="4062055"/>
            <a:ext cx="0" cy="1606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BF044E4-38CF-4155-895D-A99C6C798E7F}"/>
              </a:ext>
            </a:extLst>
          </p:cNvPr>
          <p:cNvSpPr txBox="1"/>
          <p:nvPr/>
        </p:nvSpPr>
        <p:spPr>
          <a:xfrm>
            <a:off x="6467954" y="403485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1028263E-FB4B-4688-B356-66084A1D04E5}"/>
              </a:ext>
            </a:extLst>
          </p:cNvPr>
          <p:cNvSpPr/>
          <p:nvPr/>
        </p:nvSpPr>
        <p:spPr>
          <a:xfrm>
            <a:off x="241215" y="1970737"/>
            <a:ext cx="30925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Software Swap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6B392060-D1AA-4141-ABC5-D36DB7CEF765}"/>
              </a:ext>
            </a:extLst>
          </p:cNvPr>
          <p:cNvSpPr/>
          <p:nvPr/>
        </p:nvSpPr>
        <p:spPr>
          <a:xfrm>
            <a:off x="4913314" y="1966731"/>
            <a:ext cx="33297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Hardware Swap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20DCDD7-FDE0-4149-AE16-178F73BD4AF5}"/>
              </a:ext>
            </a:extLst>
          </p:cNvPr>
          <p:cNvSpPr/>
          <p:nvPr/>
        </p:nvSpPr>
        <p:spPr>
          <a:xfrm>
            <a:off x="241215" y="2662518"/>
            <a:ext cx="3012973" cy="3370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CD63434-72C5-488B-884D-E2906631E923}"/>
              </a:ext>
            </a:extLst>
          </p:cNvPr>
          <p:cNvSpPr/>
          <p:nvPr/>
        </p:nvSpPr>
        <p:spPr>
          <a:xfrm>
            <a:off x="3995327" y="2607290"/>
            <a:ext cx="4983657" cy="3370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05642 0.11065 " pathEditMode="relative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116 L -0.12083 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325 L 0.06059 -0.108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162 L 2.77778E-7 0.00208 C -0.00052 0.00023 -0.00052 -0.00139 -0.00122 -0.00278 C -0.00156 -0.00324 -0.00243 -0.00347 -0.00295 -0.00394 C -0.00434 -0.00532 -0.00521 -0.00671 -0.00642 -0.0081 C -0.00694 -0.0088 -0.00747 -0.00926 -0.00781 -0.00949 C -0.00903 -0.0132 -0.00747 -0.0088 -0.0092 -0.01273 C -0.01042 -0.01505 -0.00851 -0.01273 -0.01094 -0.01528 C -0.01146 -0.0169 -0.01128 -0.0169 -0.01233 -0.01806 C -0.0125 -0.01852 -0.01302 -0.01898 -0.01319 -0.01898 C -0.01406 -0.01991 -0.01424 -0.02107 -0.01493 -0.02176 C -0.01528 -0.02222 -0.01563 -0.02245 -0.0158 -0.02292 C -0.01615 -0.02338 -0.01632 -0.02407 -0.01684 -0.02431 C -0.01719 -0.02454 -0.01771 -0.02454 -0.01806 -0.02477 L -0.02031 -0.02708 C -0.02153 -0.02824 -0.02274 -0.02986 -0.02431 -0.03032 L -0.02569 -0.03102 C -0.02604 -0.03125 -0.02622 -0.03171 -0.02656 -0.03195 C -0.02743 -0.03218 -0.0283 -0.03241 -0.02934 -0.03264 C -0.02969 -0.03287 -0.03021 -0.03287 -0.03056 -0.0331 C -0.03438 -0.03588 -0.03177 -0.03449 -0.03507 -0.03565 C -0.03507 -0.03542 -0.03837 -0.03681 -0.03906 -0.03704 L -0.04045 -0.0375 L -0.04149 -0.03796 C -0.04392 -0.03935 -0.04253 -0.03866 -0.04583 -0.03958 C -0.04618 -0.03982 -0.0467 -0.04005 -0.04705 -0.04028 L -0.05156 -0.0412 C -0.05226 -0.04167 -0.05295 -0.0419 -0.05382 -0.04213 C -0.05781 -0.04352 -0.05833 -0.04329 -0.06319 -0.04352 C -0.06406 -0.04375 -0.06493 -0.04375 -0.0658 -0.04421 C -0.06632 -0.04421 -0.06667 -0.04491 -0.06719 -0.04491 C -0.06806 -0.04514 -0.06892 -0.04514 -0.06979 -0.04537 C -0.07847 -0.04699 -0.06667 -0.04491 -0.07396 -0.0463 C -0.0783 -0.04699 -0.07969 -0.04699 -0.08542 -0.04699 C -0.09514 -0.04699 -0.10486 -0.04699 -0.11441 -0.04676 C -0.11563 -0.04676 -0.11684 -0.04607 -0.11806 -0.04583 C -0.11892 -0.0456 -0.11979 -0.0456 -0.12066 -0.04537 C -0.12222 -0.04514 -0.12517 -0.04468 -0.12691 -0.04421 C -0.13003 -0.04329 -0.12656 -0.04375 -0.13194 -0.04259 C -0.13264 -0.04259 -0.13333 -0.04236 -0.13403 -0.04213 C -0.13594 -0.0419 -0.13507 -0.04167 -0.13715 -0.04074 C -0.13802 -0.04028 -0.13906 -0.04005 -0.13993 -0.03958 L -0.14132 -0.03935 C -0.14375 -0.03657 -0.14253 -0.03727 -0.14479 -0.03657 C -0.14514 -0.03611 -0.14531 -0.03565 -0.14566 -0.03519 C -0.14601 -0.03472 -0.1467 -0.03472 -0.14705 -0.03449 C -0.1474 -0.03403 -0.14722 -0.03357 -0.14757 -0.0331 C -0.14774 -0.03264 -0.14844 -0.03264 -0.14878 -0.03218 C -0.14965 -0.03148 -0.15017 -0.03056 -0.15104 -0.03009 C -0.15156 -0.02963 -0.15191 -0.0294 -0.15243 -0.02894 C -0.15295 -0.02847 -0.15365 -0.02847 -0.15417 -0.02801 C -0.15503 -0.02732 -0.15556 -0.02639 -0.15642 -0.0257 L -0.15781 -0.02477 C -0.15938 -0.02199 -0.15938 -0.02245 -0.16007 -0.02037 C -0.16007 -0.01991 -0.16024 -0.01921 -0.16042 -0.01875 C -0.16059 -0.01713 -0.16059 -0.01551 -0.16094 -0.01389 C -0.16111 -0.0125 -0.16181 -0.01134 -0.16215 -0.00949 C -0.16337 -0.00648 -0.16198 -0.01065 -0.16319 -0.00648 C -0.16319 -0.00602 -0.16337 -0.00556 -0.16354 -0.00509 C -0.16372 -0.0044 -0.16372 -0.00347 -0.16406 -0.00301 C -0.16424 -0.00278 -0.16493 -0.00255 -0.16528 -0.00208 C -0.1658 -0.0007 -0.1658 -0.00116 -0.1658 -0.00046 L -0.16597 0.00023 " pathEditMode="relative" rAng="0" ptsTypes="AAAAAAAAAAAAAAAAAAAAAAAAAAAAAAAAAAAAAAAAAAAAAAAAAAAAAAAAAAAAAAA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9" y="-240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0.00023 C 0.00104 0.00115 0.00208 0.00208 0.00313 0.00347 C 0.00347 0.00416 0.00365 0.00509 0.00399 0.00602 C 0.00417 0.00648 0.00452 0.00717 0.00486 0.00764 C 0.00521 0.00902 0.00556 0.01088 0.00625 0.0118 C 0.00642 0.0125 0.00712 0.01273 0.00747 0.01296 C 0.00851 0.01736 0.00712 0.01227 0.00938 0.01666 C 0.00955 0.01713 0.00955 0.01782 0.00972 0.01828 C 0.0099 0.01898 0.01042 0.01921 0.01059 0.01967 C 0.01094 0.02014 0.01111 0.02083 0.01146 0.02129 C 0.01181 0.02176 0.01215 0.02222 0.0125 0.02245 C 0.01267 0.02314 0.01285 0.02384 0.01337 0.0243 C 0.01372 0.02477 0.01424 0.02523 0.01458 0.02546 C 0.01823 0.03264 0.01476 0.02685 0.01771 0.03032 C 0.02101 0.03402 0.01875 0.03264 0.02136 0.03379 C 0.02361 0.0368 0.02031 0.03264 0.02448 0.0368 C 0.025 0.03727 0.02535 0.03819 0.02587 0.03865 C 0.02674 0.03958 0.02795 0.04027 0.02899 0.04097 C 0.02917 0.04166 0.02934 0.04236 0.02986 0.04282 C 0.03021 0.04305 0.03073 0.04328 0.03125 0.04328 C 0.03438 0.04467 0.03142 0.04328 0.03524 0.04444 C 0.03559 0.04467 0.03611 0.0449 0.03646 0.04514 C 0.03767 0.04537 0.04132 0.04606 0.04236 0.04629 C 0.04688 0.04884 0.04323 0.04722 0.05174 0.04814 C 0.05295 0.04814 0.05417 0.04838 0.05521 0.04861 C 0.0559 0.04884 0.05642 0.0493 0.05712 0.0493 C 0.05938 0.04953 0.06146 0.04977 0.06372 0.05 C 0.0691 0.04953 0.07274 0.04953 0.07761 0.04861 C 0.0783 0.04861 0.07917 0.04838 0.07986 0.04814 C 0.08108 0.04699 0.0816 0.04652 0.08299 0.04583 C 0.08386 0.04537 0.08472 0.0449 0.08559 0.04444 C 0.08715 0.04398 0.08715 0.04375 0.08872 0.04328 C 0.08958 0.04305 0.09028 0.04282 0.09097 0.04282 C 0.09705 0.04213 0.1033 0.04189 0.10938 0.04166 C 0.11163 0.04143 0.11372 0.0412 0.11597 0.04097 C 0.11684 0.04074 0.11788 0.04051 0.11875 0.04027 C 0.11997 0.04004 0.12118 0.04004 0.12222 0.03981 C 0.12327 0.03958 0.12431 0.03889 0.12535 0.03865 C 0.12622 0.03842 0.12726 0.03819 0.12813 0.03796 C 0.12847 0.03796 0.12899 0.0375 0.12934 0.0375 C 0.13004 0.03727 0.13056 0.03703 0.13125 0.0368 C 0.13299 0.03449 0.13108 0.03657 0.13351 0.03495 C 0.13386 0.03472 0.1342 0.03402 0.13472 0.03379 C 0.13681 0.03264 0.13611 0.03379 0.13785 0.03264 C 0.13837 0.0324 0.13872 0.03171 0.13924 0.03148 C 0.14011 0.03102 0.14184 0.03032 0.14184 0.03055 C 0.14219 0.02986 0.14254 0.02939 0.14288 0.02916 C 0.14323 0.0287 0.14375 0.02847 0.1441 0.02801 C 0.1467 0.02407 0.14497 0.02477 0.14774 0.02199 C 0.14844 0.02129 0.14931 0.02083 0.15 0.02014 C 0.15261 0.01759 0.15 0.01898 0.15261 0.01782 C 0.15295 0.01713 0.1533 0.01666 0.15347 0.01597 C 0.15382 0.01551 0.15365 0.01481 0.15399 0.01435 C 0.15434 0.01365 0.15486 0.01342 0.15538 0.01296 C 0.15556 0.0118 0.15556 0.01041 0.15625 0.00949 C 0.15642 0.00902 0.15677 0.00879 0.15712 0.00833 C 0.15747 0.00764 0.15764 0.00694 0.15799 0.00648 C 0.15833 0.00602 0.15886 0.00578 0.15938 0.00532 C 0.15955 0.00463 0.15938 0.00393 0.15972 0.00347 C 0.16007 0.00301 0.16077 0.00324 0.16111 0.00301 C 0.16458 0.00069 0.16042 0.00254 0.16372 0.00115 C 0.16615 -0.00348 0.16302 0.00208 0.16597 -0.00186 C 0.16649 -0.00232 0.16702 -0.00348 0.16702 -0.00324 L 0.16702 -0.00232 " pathEditMode="relative" rAng="0" ptsTypes="AAAAAAAAAAAAAAAAAAAAAAAAAAAAAAAAAAAAAAAAAAAAAAAAAAAAAAAAAAAA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1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394 L 0.04114 0.00394 L 0.04028 -0.0618 L 0.08698 -0.06134 L 0.08767 -0.00254 L 0.08767 -0.00231 L 0.08819 -0.00139 " pathEditMode="relative" rAng="0" ptsTypes="AAAAA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28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139 L 0.01093 0.00139 C 0.01076 -0.02685 0.01059 -0.05509 0.01041 -0.08333 L -0.1441 -0.08287 L -0.15105 -0.08287 L -0.15105 0.00301 L -0.13577 0.00301 L -0.13577 -0.05972 L -0.08907 -0.05972 L -0.08837 0.00139 " pathEditMode="relative" rAng="0" ptsTypes="AAAAAAAAAA">
                                      <p:cBhvr>
                                        <p:cTn id="5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34" grpId="0" animBg="1"/>
      <p:bldP spid="35" grpId="0" animBg="1"/>
      <p:bldP spid="21" grpId="0"/>
      <p:bldP spid="41" grpId="0"/>
      <p:bldP spid="39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MicroArc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A883B724-B47F-4335-AB6F-6F07B7AFECF5}"/>
              </a:ext>
            </a:extLst>
          </p:cNvPr>
          <p:cNvGrpSpPr/>
          <p:nvPr/>
        </p:nvGrpSpPr>
        <p:grpSpPr>
          <a:xfrm>
            <a:off x="5976132" y="1950533"/>
            <a:ext cx="2395071" cy="2209944"/>
            <a:chOff x="5275729" y="1913324"/>
            <a:chExt cx="2395071" cy="2209944"/>
          </a:xfrm>
        </p:grpSpPr>
        <p:sp>
          <p:nvSpPr>
            <p:cNvPr id="7" name="Rectangle 6"/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2038A6D-DD46-4C1E-A141-9879DEA8629E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44345C06-5441-48A5-8D1D-663F7D7D4007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87620D26-3F58-4DB3-9025-E85878A1ABB4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D8526788-D1C7-42C4-BEA8-D5444E01AACF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8E3A388-A213-448D-B1F0-EE2735F08152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190BBD93-CC53-484E-B4A6-FE68D8C95062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3D57463D-BE21-4917-AE24-8BE262BAF8C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160BCA76-DED3-45A2-A5C9-7CB01F4B0ABC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0A6C2748-B449-4A3B-8BC1-2A95376552C6}"/>
                </a:ext>
              </a:extLst>
            </p:cNvPr>
            <p:cNvCxnSpPr>
              <a:cxnSpLocks/>
              <a:stCxn id="14" idx="1"/>
              <a:endCxn id="8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54DA4EC-4085-4DFE-B4AB-302CBC1D2418}"/>
                </a:ext>
              </a:extLst>
            </p:cNvPr>
            <p:cNvCxnSpPr>
              <a:cxnSpLocks/>
              <a:stCxn id="15" idx="1"/>
              <a:endCxn id="8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F3AEFB-D5AC-4536-9A58-E1C707B92665}"/>
              </a:ext>
            </a:extLst>
          </p:cNvPr>
          <p:cNvSpPr txBox="1"/>
          <p:nvPr/>
        </p:nvSpPr>
        <p:spPr>
          <a:xfrm>
            <a:off x="5978453" y="382945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28E3AEE-BFB4-4E6B-B35D-D7F7AF0EC361}"/>
              </a:ext>
            </a:extLst>
          </p:cNvPr>
          <p:cNvSpPr txBox="1"/>
          <p:nvPr/>
        </p:nvSpPr>
        <p:spPr>
          <a:xfrm>
            <a:off x="6945267" y="3307111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59" name="Content Placeholder 58" descr="Close">
            <a:extLst>
              <a:ext uri="{FF2B5EF4-FFF2-40B4-BE49-F238E27FC236}">
                <a16:creationId xmlns="" xmlns:a16="http://schemas.microsoft.com/office/drawing/2014/main" id="{E6816F00-21F3-46D6-A025-2DAB53D0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005" y="2866811"/>
            <a:ext cx="629013" cy="629013"/>
          </a:xfrm>
        </p:spPr>
      </p:pic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8EA8605-D413-42B7-AAA5-0DC2AD7B7502}"/>
              </a:ext>
            </a:extLst>
          </p:cNvPr>
          <p:cNvGrpSpPr/>
          <p:nvPr/>
        </p:nvGrpSpPr>
        <p:grpSpPr>
          <a:xfrm rot="20956814">
            <a:off x="5540960" y="1405482"/>
            <a:ext cx="376322" cy="668077"/>
            <a:chOff x="3877235" y="1911284"/>
            <a:chExt cx="376322" cy="66807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="" xmlns:a16="http://schemas.microsoft.com/office/drawing/2014/main" id="{4ED91498-6913-4243-82BE-6AF3419A3EA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5565B78A-BCD9-421B-8013-CB15E90AD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0B1BF2E4-7517-4AFB-B0A4-9F3CA79B88C1}"/>
              </a:ext>
            </a:extLst>
          </p:cNvPr>
          <p:cNvGrpSpPr/>
          <p:nvPr/>
        </p:nvGrpSpPr>
        <p:grpSpPr>
          <a:xfrm rot="18000000">
            <a:off x="5431456" y="2891524"/>
            <a:ext cx="376322" cy="668077"/>
            <a:chOff x="3877235" y="1911284"/>
            <a:chExt cx="376322" cy="66807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="" xmlns:a16="http://schemas.microsoft.com/office/drawing/2014/main" id="{73C1A654-60E3-4C2E-B93E-59C99242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01C184BC-BA49-437A-81F4-5A1E9F4CE8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227ACF70-35C3-46E2-B5DA-96AC85386E78}"/>
              </a:ext>
            </a:extLst>
          </p:cNvPr>
          <p:cNvGrpSpPr/>
          <p:nvPr/>
        </p:nvGrpSpPr>
        <p:grpSpPr>
          <a:xfrm rot="1800000">
            <a:off x="7038467" y="1256660"/>
            <a:ext cx="376322" cy="668077"/>
            <a:chOff x="3877235" y="1911284"/>
            <a:chExt cx="376322" cy="66807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="" xmlns:a16="http://schemas.microsoft.com/office/drawing/2014/main" id="{D4CAB250-ED97-4E22-B520-5D09141E77E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="" xmlns:a16="http://schemas.microsoft.com/office/drawing/2014/main" id="{65454613-7E60-4B49-B32C-7FB80937A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1271D597-122D-4079-B791-2BFD2B35AD9A}"/>
              </a:ext>
            </a:extLst>
          </p:cNvPr>
          <p:cNvGrpSpPr/>
          <p:nvPr/>
        </p:nvGrpSpPr>
        <p:grpSpPr>
          <a:xfrm rot="18000000">
            <a:off x="8592700" y="2918487"/>
            <a:ext cx="376322" cy="668077"/>
            <a:chOff x="3877235" y="1911284"/>
            <a:chExt cx="376322" cy="66807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C22DAEA1-C762-4A68-AE9B-6D229FD94E2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F1A7EFCA-33DB-4FA6-9AAD-54E8C6945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B26C7B1A-83F8-4BB1-908D-A9AF53BB8914}"/>
              </a:ext>
            </a:extLst>
          </p:cNvPr>
          <p:cNvGrpSpPr/>
          <p:nvPr/>
        </p:nvGrpSpPr>
        <p:grpSpPr>
          <a:xfrm rot="1800000">
            <a:off x="7041588" y="4229267"/>
            <a:ext cx="376322" cy="668077"/>
            <a:chOff x="3877235" y="1911284"/>
            <a:chExt cx="376322" cy="66807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="" xmlns:a16="http://schemas.microsoft.com/office/drawing/2014/main" id="{D6DE1D3B-758F-4255-8DB7-E9CCF1CCB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="" xmlns:a16="http://schemas.microsoft.com/office/drawing/2014/main" id="{E9ED3F3F-3ACC-4C89-B2B4-C9A44FF65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8826899-3BBF-470B-B236-413C47284C22}"/>
              </a:ext>
            </a:extLst>
          </p:cNvPr>
          <p:cNvSpPr txBox="1"/>
          <p:nvPr/>
        </p:nvSpPr>
        <p:spPr>
          <a:xfrm>
            <a:off x="5329155" y="324689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D4C3BE-FD5C-43AD-BC38-A24D5F44BC12}"/>
              </a:ext>
            </a:extLst>
          </p:cNvPr>
          <p:cNvSpPr txBox="1"/>
          <p:nvPr/>
        </p:nvSpPr>
        <p:spPr>
          <a:xfrm>
            <a:off x="8414863" y="3276400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550CA367-0F35-431B-86BA-5EEF37D392B6}"/>
              </a:ext>
            </a:extLst>
          </p:cNvPr>
          <p:cNvSpPr txBox="1"/>
          <p:nvPr/>
        </p:nvSpPr>
        <p:spPr>
          <a:xfrm>
            <a:off x="7304556" y="42842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0A00211-B74E-4AEF-BEBB-DD3A89DFDB9B}"/>
              </a:ext>
            </a:extLst>
          </p:cNvPr>
          <p:cNvSpPr txBox="1"/>
          <p:nvPr/>
        </p:nvSpPr>
        <p:spPr>
          <a:xfrm>
            <a:off x="7304556" y="15096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C23CA1B0-BBBD-438B-8649-ADF3F01B7EC0}"/>
              </a:ext>
            </a:extLst>
          </p:cNvPr>
          <p:cNvSpPr txBox="1"/>
          <p:nvPr/>
        </p:nvSpPr>
        <p:spPr>
          <a:xfrm>
            <a:off x="5832352" y="15477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81" name="Double Bracket 80">
            <a:extLst>
              <a:ext uri="{FF2B5EF4-FFF2-40B4-BE49-F238E27FC236}">
                <a16:creationId xmlns="" xmlns:a16="http://schemas.microsoft.com/office/drawing/2014/main" id="{50B69446-BAF7-44F6-84DB-3776774EB3D8}"/>
              </a:ext>
            </a:extLst>
          </p:cNvPr>
          <p:cNvSpPr/>
          <p:nvPr/>
        </p:nvSpPr>
        <p:spPr>
          <a:xfrm>
            <a:off x="1865809" y="1765403"/>
            <a:ext cx="3368560" cy="267275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6550288B-6444-47AD-898D-BE73017299B1}"/>
              </a:ext>
            </a:extLst>
          </p:cNvPr>
          <p:cNvSpPr/>
          <p:nvPr/>
        </p:nvSpPr>
        <p:spPr>
          <a:xfrm>
            <a:off x="3038939" y="3332681"/>
            <a:ext cx="137160" cy="279708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085342FE-1F5B-4419-9BE3-0F2EC3C7E647}"/>
              </a:ext>
            </a:extLst>
          </p:cNvPr>
          <p:cNvSpPr/>
          <p:nvPr/>
        </p:nvSpPr>
        <p:spPr>
          <a:xfrm>
            <a:off x="3181754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D15C594F-AC7E-4327-AAA7-D99CD59FD264}"/>
              </a:ext>
            </a:extLst>
          </p:cNvPr>
          <p:cNvSpPr/>
          <p:nvPr/>
        </p:nvSpPr>
        <p:spPr>
          <a:xfrm>
            <a:off x="3329239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49C8FFFB-B1C0-47E5-B378-D3C37F392751}"/>
              </a:ext>
            </a:extLst>
          </p:cNvPr>
          <p:cNvSpPr/>
          <p:nvPr/>
        </p:nvSpPr>
        <p:spPr>
          <a:xfrm>
            <a:off x="347327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9AF0420F-C216-4B23-B19D-B4BA4F9FF942}"/>
              </a:ext>
            </a:extLst>
          </p:cNvPr>
          <p:cNvSpPr/>
          <p:nvPr/>
        </p:nvSpPr>
        <p:spPr>
          <a:xfrm>
            <a:off x="361805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5F2FB883-3D29-43F1-9A89-EDB526F0CC69}"/>
              </a:ext>
            </a:extLst>
          </p:cNvPr>
          <p:cNvSpPr/>
          <p:nvPr/>
        </p:nvSpPr>
        <p:spPr>
          <a:xfrm>
            <a:off x="4567351" y="2827343"/>
            <a:ext cx="160417" cy="604047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5000">
                <a:schemeClr val="accent4">
                  <a:shade val="100000"/>
                  <a:satMod val="150000"/>
                </a:schemeClr>
              </a:gs>
              <a:gs pos="70000">
                <a:schemeClr val="accent4">
                  <a:tint val="100000"/>
                  <a:shade val="100000"/>
                  <a:satMod val="200000"/>
                  <a:greenMod val="100000"/>
                </a:schemeClr>
              </a:gs>
              <a:gs pos="100000">
                <a:schemeClr val="accent4">
                  <a:tint val="100000"/>
                  <a:shade val="100000"/>
                  <a:satMod val="250000"/>
                  <a:greenMod val="10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apezoid 91">
            <a:extLst>
              <a:ext uri="{FF2B5EF4-FFF2-40B4-BE49-F238E27FC236}">
                <a16:creationId xmlns="" xmlns:a16="http://schemas.microsoft.com/office/drawing/2014/main" id="{060B49FD-D6BB-46EC-86AC-DBEC2CBB16DF}"/>
              </a:ext>
            </a:extLst>
          </p:cNvPr>
          <p:cNvSpPr/>
          <p:nvPr/>
        </p:nvSpPr>
        <p:spPr>
          <a:xfrm rot="5400000">
            <a:off x="3498768" y="3008937"/>
            <a:ext cx="1181950" cy="260904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apezoid 92">
            <a:extLst>
              <a:ext uri="{FF2B5EF4-FFF2-40B4-BE49-F238E27FC236}">
                <a16:creationId xmlns="" xmlns:a16="http://schemas.microsoft.com/office/drawing/2014/main" id="{899A89B7-2BF1-435A-9450-CC8CA43E1987}"/>
              </a:ext>
            </a:extLst>
          </p:cNvPr>
          <p:cNvSpPr/>
          <p:nvPr/>
        </p:nvSpPr>
        <p:spPr>
          <a:xfrm rot="5400000">
            <a:off x="2337274" y="3400800"/>
            <a:ext cx="777278" cy="216438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apezoid 93">
            <a:extLst>
              <a:ext uri="{FF2B5EF4-FFF2-40B4-BE49-F238E27FC236}">
                <a16:creationId xmlns="" xmlns:a16="http://schemas.microsoft.com/office/drawing/2014/main" id="{939D2CD4-9A55-49CE-8F02-DE29D6386D32}"/>
              </a:ext>
            </a:extLst>
          </p:cNvPr>
          <p:cNvSpPr/>
          <p:nvPr/>
        </p:nvSpPr>
        <p:spPr>
          <a:xfrm rot="16200000" flipH="1">
            <a:off x="1810949" y="2924551"/>
            <a:ext cx="919237" cy="216429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="" xmlns:a16="http://schemas.microsoft.com/office/drawing/2014/main" id="{4EA47F54-7696-49A2-A99C-A6A79604F805}"/>
              </a:ext>
            </a:extLst>
          </p:cNvPr>
          <p:cNvCxnSpPr>
            <a:cxnSpLocks/>
          </p:cNvCxnSpPr>
          <p:nvPr/>
        </p:nvCxnSpPr>
        <p:spPr>
          <a:xfrm>
            <a:off x="2379946" y="2807759"/>
            <a:ext cx="1579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6ECA297A-AE38-4559-AAD0-D3CC762ECEC8}"/>
              </a:ext>
            </a:extLst>
          </p:cNvPr>
          <p:cNvGrpSpPr/>
          <p:nvPr/>
        </p:nvGrpSpPr>
        <p:grpSpPr>
          <a:xfrm>
            <a:off x="2453762" y="3134822"/>
            <a:ext cx="2278437" cy="832960"/>
            <a:chOff x="1079164" y="3015265"/>
            <a:chExt cx="2278437" cy="832960"/>
          </a:xfrm>
        </p:grpSpPr>
        <p:cxnSp>
          <p:nvCxnSpPr>
            <p:cNvPr id="127" name="Connector: Elbow 126">
              <a:extLst>
                <a:ext uri="{FF2B5EF4-FFF2-40B4-BE49-F238E27FC236}">
                  <a16:creationId xmlns="" xmlns:a16="http://schemas.microsoft.com/office/drawing/2014/main" id="{8CDF9DF2-7917-45F9-BE4B-F0C1CB348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164" y="3015265"/>
              <a:ext cx="2278437" cy="832960"/>
            </a:xfrm>
            <a:prstGeom prst="bentConnector3">
              <a:avLst>
                <a:gd name="adj1" fmla="val -5643"/>
              </a:avLst>
            </a:prstGeom>
            <a:ln>
              <a:solidFill>
                <a:srgbClr val="367BB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="" xmlns:a16="http://schemas.microsoft.com/office/drawing/2014/main" id="{242723CE-963F-44B9-9775-01EB74CDF7C5}"/>
                </a:ext>
              </a:extLst>
            </p:cNvPr>
            <p:cNvCxnSpPr/>
            <p:nvPr/>
          </p:nvCxnSpPr>
          <p:spPr>
            <a:xfrm rot="5400000" flipH="1" flipV="1">
              <a:off x="1015246" y="3620008"/>
              <a:ext cx="298348" cy="149121"/>
            </a:xfrm>
            <a:prstGeom prst="bentConnector3">
              <a:avLst>
                <a:gd name="adj1" fmla="val 101081"/>
              </a:avLst>
            </a:prstGeom>
            <a:ln>
              <a:solidFill>
                <a:srgbClr val="367B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="" xmlns:a16="http://schemas.microsoft.com/office/drawing/2014/main" id="{5FEBEA35-9282-45BF-993F-EDE0BC8E1DEC}"/>
              </a:ext>
            </a:extLst>
          </p:cNvPr>
          <p:cNvCxnSpPr/>
          <p:nvPr/>
        </p:nvCxnSpPr>
        <p:spPr>
          <a:xfrm>
            <a:off x="2379946" y="3280007"/>
            <a:ext cx="233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="" xmlns:a16="http://schemas.microsoft.com/office/drawing/2014/main" id="{8B1DF73E-68BA-4912-8D02-068DCD6EE1D5}"/>
              </a:ext>
            </a:extLst>
          </p:cNvPr>
          <p:cNvCxnSpPr>
            <a:cxnSpLocks/>
          </p:cNvCxnSpPr>
          <p:nvPr/>
        </p:nvCxnSpPr>
        <p:spPr>
          <a:xfrm>
            <a:off x="3755219" y="3492384"/>
            <a:ext cx="204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="" xmlns:a16="http://schemas.microsoft.com/office/drawing/2014/main" id="{354CCB2B-6288-4B5F-9613-2BB389FA4497}"/>
              </a:ext>
            </a:extLst>
          </p:cNvPr>
          <p:cNvCxnSpPr>
            <a:cxnSpLocks/>
          </p:cNvCxnSpPr>
          <p:nvPr/>
        </p:nvCxnSpPr>
        <p:spPr>
          <a:xfrm>
            <a:off x="2834132" y="3492384"/>
            <a:ext cx="2048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="" xmlns:a16="http://schemas.microsoft.com/office/drawing/2014/main" id="{DCC501F7-BEE1-46E8-BB1B-E7D6B2C570FC}"/>
              </a:ext>
            </a:extLst>
          </p:cNvPr>
          <p:cNvCxnSpPr>
            <a:cxnSpLocks/>
          </p:cNvCxnSpPr>
          <p:nvPr/>
        </p:nvCxnSpPr>
        <p:spPr>
          <a:xfrm>
            <a:off x="4220195" y="3134822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5F21ECB3-7EF5-4BA1-B342-38E4927ED360}"/>
              </a:ext>
            </a:extLst>
          </p:cNvPr>
          <p:cNvCxnSpPr>
            <a:cxnSpLocks/>
          </p:cNvCxnSpPr>
          <p:nvPr/>
        </p:nvCxnSpPr>
        <p:spPr>
          <a:xfrm>
            <a:off x="2725913" y="2331019"/>
            <a:ext cx="0" cy="89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="" xmlns:a16="http://schemas.microsoft.com/office/drawing/2014/main" id="{411A7FDE-AB8D-4629-A7E3-D9D551F59462}"/>
              </a:ext>
            </a:extLst>
          </p:cNvPr>
          <p:cNvCxnSpPr>
            <a:cxnSpLocks/>
          </p:cNvCxnSpPr>
          <p:nvPr/>
        </p:nvCxnSpPr>
        <p:spPr>
          <a:xfrm>
            <a:off x="2243559" y="2331019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938F17EE-3AA8-4EF9-88AE-FFA4A54936AD}"/>
              </a:ext>
            </a:extLst>
          </p:cNvPr>
          <p:cNvCxnSpPr>
            <a:cxnSpLocks/>
          </p:cNvCxnSpPr>
          <p:nvPr/>
        </p:nvCxnSpPr>
        <p:spPr>
          <a:xfrm>
            <a:off x="4098119" y="2377440"/>
            <a:ext cx="0" cy="294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1B0BC241-A3B5-4071-93D0-A2ED30F9BA47}"/>
              </a:ext>
            </a:extLst>
          </p:cNvPr>
          <p:cNvSpPr txBox="1"/>
          <p:nvPr/>
        </p:nvSpPr>
        <p:spPr>
          <a:xfrm>
            <a:off x="3900637" y="2141222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E8703D8D-56E9-49B9-A328-680DC376FF47}"/>
              </a:ext>
            </a:extLst>
          </p:cNvPr>
          <p:cNvSpPr txBox="1"/>
          <p:nvPr/>
        </p:nvSpPr>
        <p:spPr>
          <a:xfrm>
            <a:off x="1882262" y="2104365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!(Swap)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0287307A-9770-41E7-A0D6-E0DD43D99F2A}"/>
              </a:ext>
            </a:extLst>
          </p:cNvPr>
          <p:cNvSpPr txBox="1"/>
          <p:nvPr/>
        </p:nvSpPr>
        <p:spPr>
          <a:xfrm>
            <a:off x="4314962" y="3373812"/>
            <a:ext cx="590226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head</a:t>
            </a:r>
            <a:endParaRPr lang="en-US" sz="1200" dirty="0"/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CA545362-5C38-4A0F-A47D-F247CB3764A5}"/>
              </a:ext>
            </a:extLst>
          </p:cNvPr>
          <p:cNvSpPr txBox="1"/>
          <p:nvPr/>
        </p:nvSpPr>
        <p:spPr>
          <a:xfrm>
            <a:off x="2835888" y="3559791"/>
            <a:ext cx="427460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tail</a:t>
            </a:r>
            <a:endParaRPr lang="en-US" sz="1200" dirty="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="" xmlns:a16="http://schemas.microsoft.com/office/drawing/2014/main" id="{153FF02C-17DA-4E96-9A01-6FE427923BC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92554" y="3032766"/>
            <a:ext cx="1169799" cy="0"/>
          </a:xfrm>
          <a:prstGeom prst="line">
            <a:avLst/>
          </a:prstGeom>
          <a:ln w="1016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A7579F87-5FBD-43A2-A677-1B792A75B3BA}"/>
              </a:ext>
            </a:extLst>
          </p:cNvPr>
          <p:cNvCxnSpPr/>
          <p:nvPr/>
        </p:nvCxnSpPr>
        <p:spPr>
          <a:xfrm>
            <a:off x="1735015" y="1547737"/>
            <a:ext cx="0" cy="326848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6A053A25-4D19-4C54-A7B8-ADDE028AA8AC}"/>
              </a:ext>
            </a:extLst>
          </p:cNvPr>
          <p:cNvSpPr txBox="1"/>
          <p:nvPr/>
        </p:nvSpPr>
        <p:spPr>
          <a:xfrm>
            <a:off x="654719" y="1509637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</a:t>
            </a:r>
          </a:p>
          <a:p>
            <a:pPr algn="ctr"/>
            <a:r>
              <a:rPr lang="en-US" b="1" dirty="0"/>
              <a:t>Link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05523B88-5620-492F-968E-DB454578B17E}"/>
              </a:ext>
            </a:extLst>
          </p:cNvPr>
          <p:cNvCxnSpPr>
            <a:cxnSpLocks/>
          </p:cNvCxnSpPr>
          <p:nvPr/>
        </p:nvCxnSpPr>
        <p:spPr>
          <a:xfrm>
            <a:off x="5068870" y="1858074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5FBD6C07-EE15-40CB-B942-C53F4D438699}"/>
              </a:ext>
            </a:extLst>
          </p:cNvPr>
          <p:cNvCxnSpPr>
            <a:cxnSpLocks/>
          </p:cNvCxnSpPr>
          <p:nvPr/>
        </p:nvCxnSpPr>
        <p:spPr>
          <a:xfrm flipV="1">
            <a:off x="5054009" y="3664951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="" xmlns:a16="http://schemas.microsoft.com/office/drawing/2014/main" id="{4BE8257F-121F-4D1E-B8AE-A58CED4DA506}"/>
              </a:ext>
            </a:extLst>
          </p:cNvPr>
          <p:cNvSpPr/>
          <p:nvPr/>
        </p:nvSpPr>
        <p:spPr>
          <a:xfrm>
            <a:off x="1007846" y="2844732"/>
            <a:ext cx="89399" cy="101716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="" xmlns:a16="http://schemas.microsoft.com/office/drawing/2014/main" id="{B0E7A69C-739A-47E0-A933-475999F96C54}"/>
              </a:ext>
            </a:extLst>
          </p:cNvPr>
          <p:cNvSpPr/>
          <p:nvPr/>
        </p:nvSpPr>
        <p:spPr>
          <a:xfrm>
            <a:off x="4586844" y="2671791"/>
            <a:ext cx="89399" cy="1017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="" xmlns:a16="http://schemas.microsoft.com/office/drawing/2014/main" id="{D4C62968-F0E3-4AA5-8B5D-CB2B1A6BB61C}"/>
              </a:ext>
            </a:extLst>
          </p:cNvPr>
          <p:cNvSpPr/>
          <p:nvPr/>
        </p:nvSpPr>
        <p:spPr>
          <a:xfrm>
            <a:off x="320834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="" xmlns:a16="http://schemas.microsoft.com/office/drawing/2014/main" id="{04C67492-3D24-44A1-AB9A-AB5AD3EAB5A2}"/>
              </a:ext>
            </a:extLst>
          </p:cNvPr>
          <p:cNvSpPr/>
          <p:nvPr/>
        </p:nvSpPr>
        <p:spPr>
          <a:xfrm>
            <a:off x="335116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="" xmlns:a16="http://schemas.microsoft.com/office/drawing/2014/main" id="{055DB497-2C5E-4543-90AE-7453FC14335C}"/>
              </a:ext>
            </a:extLst>
          </p:cNvPr>
          <p:cNvSpPr/>
          <p:nvPr/>
        </p:nvSpPr>
        <p:spPr>
          <a:xfrm>
            <a:off x="3510707" y="3425084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="" xmlns:a16="http://schemas.microsoft.com/office/drawing/2014/main" id="{C909FA0D-E5ED-4CB7-B2DD-4DB1B47A8A3D}"/>
              </a:ext>
            </a:extLst>
          </p:cNvPr>
          <p:cNvSpPr/>
          <p:nvPr/>
        </p:nvSpPr>
        <p:spPr>
          <a:xfrm>
            <a:off x="3641120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9980E7E4-948E-4425-A8CB-1CE2A094A29E}"/>
              </a:ext>
            </a:extLst>
          </p:cNvPr>
          <p:cNvSpPr txBox="1"/>
          <p:nvPr/>
        </p:nvSpPr>
        <p:spPr>
          <a:xfrm>
            <a:off x="2190548" y="26951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6FC08046-D019-4EEA-9B24-F79C07599504}"/>
              </a:ext>
            </a:extLst>
          </p:cNvPr>
          <p:cNvSpPr txBox="1"/>
          <p:nvPr/>
        </p:nvSpPr>
        <p:spPr>
          <a:xfrm>
            <a:off x="3887650" y="267179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D1AF8C86-D006-4BC3-AFBB-FB7D0CE32359}"/>
              </a:ext>
            </a:extLst>
          </p:cNvPr>
          <p:cNvSpPr txBox="1"/>
          <p:nvPr/>
        </p:nvSpPr>
        <p:spPr>
          <a:xfrm>
            <a:off x="2527186" y="35297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65ABE1AE-F9C2-4338-BF0A-CE781E8ABF13}"/>
              </a:ext>
            </a:extLst>
          </p:cNvPr>
          <p:cNvSpPr txBox="1"/>
          <p:nvPr/>
        </p:nvSpPr>
        <p:spPr>
          <a:xfrm>
            <a:off x="6098674" y="5565167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Analogous to circular</a:t>
            </a:r>
          </a:p>
          <a:p>
            <a:pPr algn="ctr"/>
            <a:r>
              <a:rPr lang="en-US" dirty="0"/>
              <a:t>Shift register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="" xmlns:a16="http://schemas.microsoft.com/office/drawing/2014/main" id="{BA4D814B-74AF-46C6-B4DF-238EEE4344B0}"/>
              </a:ext>
            </a:extLst>
          </p:cNvPr>
          <p:cNvSpPr/>
          <p:nvPr/>
        </p:nvSpPr>
        <p:spPr>
          <a:xfrm>
            <a:off x="4934824" y="5119146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="" xmlns:a16="http://schemas.microsoft.com/office/drawing/2014/main" id="{CEEB1535-F269-4A40-ABE9-F90C1F6F9778}"/>
              </a:ext>
            </a:extLst>
          </p:cNvPr>
          <p:cNvSpPr/>
          <p:nvPr/>
        </p:nvSpPr>
        <p:spPr>
          <a:xfrm>
            <a:off x="5733731" y="5118023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Isosceles Triangle 191">
            <a:extLst>
              <a:ext uri="{FF2B5EF4-FFF2-40B4-BE49-F238E27FC236}">
                <a16:creationId xmlns="" xmlns:a16="http://schemas.microsoft.com/office/drawing/2014/main" id="{B9EDA4DB-01E7-4A5B-A453-9BD26A73C0FB}"/>
              </a:ext>
            </a:extLst>
          </p:cNvPr>
          <p:cNvSpPr/>
          <p:nvPr/>
        </p:nvSpPr>
        <p:spPr>
          <a:xfrm>
            <a:off x="5020149" y="5803276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Isosceles Triangle 192">
            <a:extLst>
              <a:ext uri="{FF2B5EF4-FFF2-40B4-BE49-F238E27FC236}">
                <a16:creationId xmlns="" xmlns:a16="http://schemas.microsoft.com/office/drawing/2014/main" id="{B51BAA11-D85C-4ACC-94D4-49A0EE71B4FF}"/>
              </a:ext>
            </a:extLst>
          </p:cNvPr>
          <p:cNvSpPr/>
          <p:nvPr/>
        </p:nvSpPr>
        <p:spPr>
          <a:xfrm>
            <a:off x="5815603" y="5807803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5" name="Straight Connector 194">
            <a:extLst>
              <a:ext uri="{FF2B5EF4-FFF2-40B4-BE49-F238E27FC236}">
                <a16:creationId xmlns="" xmlns:a16="http://schemas.microsoft.com/office/drawing/2014/main" id="{C5ED77F6-DD6F-4C0E-AADC-54ED8561E131}"/>
              </a:ext>
            </a:extLst>
          </p:cNvPr>
          <p:cNvCxnSpPr>
            <a:cxnSpLocks/>
            <a:stCxn id="190" idx="3"/>
            <a:endCxn id="191" idx="1"/>
          </p:cNvCxnSpPr>
          <p:nvPr/>
        </p:nvCxnSpPr>
        <p:spPr>
          <a:xfrm flipV="1">
            <a:off x="5257004" y="5549087"/>
            <a:ext cx="476727" cy="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="" xmlns:a16="http://schemas.microsoft.com/office/drawing/2014/main" id="{233829B7-05A9-4421-9C34-63CF31B515E0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6055911" y="4811693"/>
            <a:ext cx="228227" cy="737394"/>
          </a:xfrm>
          <a:prstGeom prst="bentConnector2">
            <a:avLst/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="" xmlns:a16="http://schemas.microsoft.com/office/drawing/2014/main" id="{ACEEF687-BB9F-4A7C-AC7F-B2BCDE9B668C}"/>
              </a:ext>
            </a:extLst>
          </p:cNvPr>
          <p:cNvCxnSpPr>
            <a:cxnSpLocks/>
            <a:endCxn id="190" idx="1"/>
          </p:cNvCxnSpPr>
          <p:nvPr/>
        </p:nvCxnSpPr>
        <p:spPr>
          <a:xfrm rot="10800000" flipV="1">
            <a:off x="4934824" y="4822888"/>
            <a:ext cx="1349314" cy="727322"/>
          </a:xfrm>
          <a:prstGeom prst="bentConnector3">
            <a:avLst>
              <a:gd name="adj1" fmla="val 116942"/>
            </a:avLst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="" xmlns:a16="http://schemas.microsoft.com/office/drawing/2014/main" id="{98D52AB8-6FC0-4C84-9CC2-7C8CF3055C2C}"/>
              </a:ext>
            </a:extLst>
          </p:cNvPr>
          <p:cNvSpPr/>
          <p:nvPr/>
        </p:nvSpPr>
        <p:spPr>
          <a:xfrm>
            <a:off x="5278737" y="5424960"/>
            <a:ext cx="99236" cy="98828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="" xmlns:a16="http://schemas.microsoft.com/office/drawing/2014/main" id="{E79BFF64-EAF8-4B96-B83B-513B7E4E96F2}"/>
              </a:ext>
            </a:extLst>
          </p:cNvPr>
          <p:cNvSpPr/>
          <p:nvPr/>
        </p:nvSpPr>
        <p:spPr>
          <a:xfrm>
            <a:off x="6081543" y="5420418"/>
            <a:ext cx="99236" cy="98828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2" name="Straight Connector 221">
            <a:extLst>
              <a:ext uri="{FF2B5EF4-FFF2-40B4-BE49-F238E27FC236}">
                <a16:creationId xmlns="" xmlns:a16="http://schemas.microsoft.com/office/drawing/2014/main" id="{2B637687-11AA-4EF1-97C0-4038BBF4EC79}"/>
              </a:ext>
            </a:extLst>
          </p:cNvPr>
          <p:cNvCxnSpPr>
            <a:cxnSpLocks/>
          </p:cNvCxnSpPr>
          <p:nvPr/>
        </p:nvCxnSpPr>
        <p:spPr>
          <a:xfrm>
            <a:off x="4351982" y="6143262"/>
            <a:ext cx="1558396" cy="12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="" xmlns:a16="http://schemas.microsoft.com/office/drawing/2014/main" id="{3865DEE2-7FE2-4B67-BDEE-873205B2FD66}"/>
              </a:ext>
            </a:extLst>
          </p:cNvPr>
          <p:cNvCxnSpPr>
            <a:cxnSpLocks/>
            <a:endCxn id="192" idx="3"/>
          </p:cNvCxnSpPr>
          <p:nvPr/>
        </p:nvCxnSpPr>
        <p:spPr>
          <a:xfrm flipV="1">
            <a:off x="5098917" y="5981273"/>
            <a:ext cx="450" cy="1651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="" xmlns:a16="http://schemas.microsoft.com/office/drawing/2014/main" id="{6339688C-5BDA-460B-9541-CCBB391582F0}"/>
              </a:ext>
            </a:extLst>
          </p:cNvPr>
          <p:cNvCxnSpPr>
            <a:cxnSpLocks/>
          </p:cNvCxnSpPr>
          <p:nvPr/>
        </p:nvCxnSpPr>
        <p:spPr>
          <a:xfrm flipV="1">
            <a:off x="5897722" y="5985800"/>
            <a:ext cx="0" cy="1606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78908220-0AAF-43C9-8731-2861CB9304C0}"/>
              </a:ext>
            </a:extLst>
          </p:cNvPr>
          <p:cNvSpPr txBox="1"/>
          <p:nvPr/>
        </p:nvSpPr>
        <p:spPr>
          <a:xfrm>
            <a:off x="3962448" y="592168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104D1C84-9FA9-411E-9A20-46B6467CDFC6}"/>
              </a:ext>
            </a:extLst>
          </p:cNvPr>
          <p:cNvSpPr txBox="1"/>
          <p:nvPr/>
        </p:nvSpPr>
        <p:spPr>
          <a:xfrm>
            <a:off x="2630431" y="2118214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="" xmlns:a16="http://schemas.microsoft.com/office/drawing/2014/main" id="{4840D667-84BF-498A-965A-21192D5B93AA}"/>
              </a:ext>
            </a:extLst>
          </p:cNvPr>
          <p:cNvSpPr/>
          <p:nvPr/>
        </p:nvSpPr>
        <p:spPr>
          <a:xfrm rot="16200000">
            <a:off x="2996963" y="927770"/>
            <a:ext cx="261593" cy="23744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044C91F7-9F25-4CBF-9F2C-EC167A3978BF}"/>
              </a:ext>
            </a:extLst>
          </p:cNvPr>
          <p:cNvSpPr/>
          <p:nvPr/>
        </p:nvSpPr>
        <p:spPr>
          <a:xfrm>
            <a:off x="2203647" y="1683999"/>
            <a:ext cx="240642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Decided by the policy</a:t>
            </a:r>
          </a:p>
        </p:txBody>
      </p:sp>
    </p:spTree>
    <p:extLst>
      <p:ext uri="{BB962C8B-B14F-4D97-AF65-F5344CB8AC3E}">
        <p14:creationId xmlns:p14="http://schemas.microsoft.com/office/powerpoint/2010/main" val="21193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07 L 0.11511 0.0007 L 0.11511 -0.03241 L 0.15174 -0.07453 L 0.15243 -0.02407 L 0.30903 -0.02592 L 0.30834 -0.07453 L 0.35243 -0.02778 L 0.35313 0.02199 L 0.37726 0.02199 L 0.37657 -0.02407 L 0.39184 -0.02407 " pathEditMode="relative" ptsTypes="AAAAAAAAAAAA">
                                      <p:cBhvr>
                                        <p:cTn id="23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46 L 0.01598 0.00046 C 0.01615 0.01713 0.01632 0.03403 0.01632 0.05093 L 0.03507 0.05093 L 0.03507 0.19421 L -0.24323 0.19352 L -0.24323 0.12732 L -0.22639 0.12778 C -0.22621 0.1456 -0.22604 0.16366 -0.22586 0.18148 L -0.19079 0.1382 C -0.19079 0.13171 -0.19097 0.125 -0.19114 0.11829 L -0.16545 0.11829 " pathEditMode="relative" ptsTypes="AAAAAAAAAAAA">
                                      <p:cBhvr>
                                        <p:cTn id="25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393 L 0.04114 0.00393 L 0.04028 -0.06181 L 0.08698 -0.06134 L 0.08767 -0.00255 L 0.08767 -0.00255 L 0.08819 -0.00139 " pathEditMode="relative" ptsTypes="AAAAAAA">
                                      <p:cBhvr>
                                        <p:cTn id="2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7037E-6 L 0.01093 -3.7037E-6 C 0.01076 -0.02824 0.01059 -0.05648 0.01041 -0.08472 L -0.1441 -0.08426 L -0.15105 -0.08426 L -0.15105 0.00162 L -0.13577 0.00162 L -0.13577 -0.06111 L -0.08907 -0.06111 L -0.08837 -3.7037E-6 " pathEditMode="relative" rAng="0" ptsTypes="AAAAAAAAAA">
                                      <p:cBhvr>
                                        <p:cTn id="3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79" grpId="1" animBg="1"/>
      <p:bldP spid="180" grpId="0" animBg="1"/>
      <p:bldP spid="186" grpId="0"/>
      <p:bldP spid="187" grpId="0"/>
      <p:bldP spid="188" grpId="0"/>
      <p:bldP spid="215" grpId="0" animBg="1"/>
      <p:bldP spid="216" grpId="0" animBg="1"/>
      <p:bldP spid="26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" y="1228755"/>
            <a:ext cx="3080271" cy="2970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319" y="1602962"/>
            <a:ext cx="2971800" cy="273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85" y="1336262"/>
            <a:ext cx="28067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Tail_Swap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Tail_Swap</a:t>
            </a:r>
            <a:endParaRPr lang="en-US" dirty="0"/>
          </a:p>
        </p:txBody>
      </p:sp>
      <p:pic>
        <p:nvPicPr>
          <p:cNvPr id="40" name="Content Placeholder 39" descr="Checkmark">
            <a:extLst>
              <a:ext uri="{FF2B5EF4-FFF2-40B4-BE49-F238E27FC236}">
                <a16:creationId xmlns="" xmlns:a16="http://schemas.microsoft.com/office/drawing/2014/main" id="{6A5D22D1-D06A-419A-9B4D-CAEB3F9AA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174" y="1718097"/>
            <a:ext cx="233838" cy="233838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272561E-ABAF-49FF-9EAB-399F06F74B99}"/>
              </a:ext>
            </a:extLst>
          </p:cNvPr>
          <p:cNvSpPr/>
          <p:nvPr/>
        </p:nvSpPr>
        <p:spPr>
          <a:xfrm>
            <a:off x="3534685" y="2568786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0400CBB-2E49-46DD-800E-5A46778F85AF}"/>
              </a:ext>
            </a:extLst>
          </p:cNvPr>
          <p:cNvSpPr/>
          <p:nvPr/>
        </p:nvSpPr>
        <p:spPr>
          <a:xfrm>
            <a:off x="3721624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BB0782F-CAEA-4F96-A33F-EFD942FBDF3B}"/>
              </a:ext>
            </a:extLst>
          </p:cNvPr>
          <p:cNvSpPr/>
          <p:nvPr/>
        </p:nvSpPr>
        <p:spPr>
          <a:xfrm>
            <a:off x="3911277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9864C37-BA4F-4D5B-AA32-9DFED818BAA1}"/>
              </a:ext>
            </a:extLst>
          </p:cNvPr>
          <p:cNvSpPr/>
          <p:nvPr/>
        </p:nvSpPr>
        <p:spPr>
          <a:xfrm>
            <a:off x="4095850" y="2570478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B9ECA38-A15E-4818-8EB8-1575CC3CC38C}"/>
              </a:ext>
            </a:extLst>
          </p:cNvPr>
          <p:cNvSpPr/>
          <p:nvPr/>
        </p:nvSpPr>
        <p:spPr>
          <a:xfrm>
            <a:off x="4282789" y="2570479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BC0E469-271D-4A57-AF0D-4E252F201ED1}"/>
              </a:ext>
            </a:extLst>
          </p:cNvPr>
          <p:cNvSpPr/>
          <p:nvPr/>
        </p:nvSpPr>
        <p:spPr>
          <a:xfrm>
            <a:off x="4467362" y="2570480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EEB70A-37C7-45B1-95F5-4AE7BF572F50}"/>
              </a:ext>
            </a:extLst>
          </p:cNvPr>
          <p:cNvSpPr/>
          <p:nvPr/>
        </p:nvSpPr>
        <p:spPr>
          <a:xfrm>
            <a:off x="3343862" y="2568785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FF2A06B-B13A-4026-954A-9394FFB0C9FD}"/>
              </a:ext>
            </a:extLst>
          </p:cNvPr>
          <p:cNvSpPr txBox="1"/>
          <p:nvPr/>
        </p:nvSpPr>
        <p:spPr>
          <a:xfrm>
            <a:off x="4459915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0B83C9-2E83-42A5-976D-27991665EE31}"/>
              </a:ext>
            </a:extLst>
          </p:cNvPr>
          <p:cNvSpPr txBox="1"/>
          <p:nvPr/>
        </p:nvSpPr>
        <p:spPr>
          <a:xfrm>
            <a:off x="4267137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DE424A-21DD-4EB7-BB2A-F04FAC333762}"/>
              </a:ext>
            </a:extLst>
          </p:cNvPr>
          <p:cNvSpPr txBox="1"/>
          <p:nvPr/>
        </p:nvSpPr>
        <p:spPr>
          <a:xfrm>
            <a:off x="3504627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1962A80-C7E4-4502-B261-96FCB9BB35D9}"/>
              </a:ext>
            </a:extLst>
          </p:cNvPr>
          <p:cNvSpPr txBox="1"/>
          <p:nvPr/>
        </p:nvSpPr>
        <p:spPr>
          <a:xfrm>
            <a:off x="3875533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BED0ED7-3FAC-4928-862C-F38850324B70}"/>
              </a:ext>
            </a:extLst>
          </p:cNvPr>
          <p:cNvSpPr txBox="1"/>
          <p:nvPr/>
        </p:nvSpPr>
        <p:spPr>
          <a:xfrm>
            <a:off x="4100474" y="229993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E8F8022-A96E-4E5F-A716-5DC831463299}"/>
              </a:ext>
            </a:extLst>
          </p:cNvPr>
          <p:cNvSpPr/>
          <p:nvPr/>
        </p:nvSpPr>
        <p:spPr>
          <a:xfrm>
            <a:off x="3906197" y="1730876"/>
            <a:ext cx="193040" cy="208280"/>
          </a:xfrm>
          <a:prstGeom prst="rect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C2261FD-8F70-4122-A3C2-1BE3714049EF}"/>
              </a:ext>
            </a:extLst>
          </p:cNvPr>
          <p:cNvSpPr txBox="1"/>
          <p:nvPr/>
        </p:nvSpPr>
        <p:spPr>
          <a:xfrm>
            <a:off x="3675914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7DD9368-0ADA-46AE-939E-6382D99FBE8A}"/>
              </a:ext>
            </a:extLst>
          </p:cNvPr>
          <p:cNvSpPr/>
          <p:nvPr/>
        </p:nvSpPr>
        <p:spPr>
          <a:xfrm>
            <a:off x="211955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7FC45B09-AC4A-428D-92D6-573B5F87F5BF}"/>
              </a:ext>
            </a:extLst>
          </p:cNvPr>
          <p:cNvSpPr/>
          <p:nvPr/>
        </p:nvSpPr>
        <p:spPr>
          <a:xfrm>
            <a:off x="1223149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4B8549F4-AEC2-484E-A8C7-E2F75978A0E3}"/>
              </a:ext>
            </a:extLst>
          </p:cNvPr>
          <p:cNvSpPr/>
          <p:nvPr/>
        </p:nvSpPr>
        <p:spPr>
          <a:xfrm>
            <a:off x="175404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508488A7-E80A-456A-93E1-28350D9ED9A7}"/>
              </a:ext>
            </a:extLst>
          </p:cNvPr>
          <p:cNvSpPr/>
          <p:nvPr/>
        </p:nvSpPr>
        <p:spPr>
          <a:xfrm>
            <a:off x="1925332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EC64DF7B-6ED4-4E38-B54F-C99F226F3AFB}"/>
              </a:ext>
            </a:extLst>
          </p:cNvPr>
          <p:cNvSpPr/>
          <p:nvPr/>
        </p:nvSpPr>
        <p:spPr>
          <a:xfrm>
            <a:off x="157812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649E6F8-397F-495C-8A60-E8D2D4E9706E}"/>
              </a:ext>
            </a:extLst>
          </p:cNvPr>
          <p:cNvSpPr/>
          <p:nvPr/>
        </p:nvSpPr>
        <p:spPr>
          <a:xfrm>
            <a:off x="1397537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4693DF2-6C9C-496F-954B-DEC2D75EA6B5}"/>
              </a:ext>
            </a:extLst>
          </p:cNvPr>
          <p:cNvSpPr txBox="1"/>
          <p:nvPr/>
        </p:nvSpPr>
        <p:spPr>
          <a:xfrm>
            <a:off x="4477066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07DAFB1-6243-4AF8-9A19-18713329BD9C}"/>
              </a:ext>
            </a:extLst>
          </p:cNvPr>
          <p:cNvSpPr txBox="1"/>
          <p:nvPr/>
        </p:nvSpPr>
        <p:spPr>
          <a:xfrm>
            <a:off x="3485476" y="2299938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24C44136-B27E-4BC8-83D1-7C5F08DEB79B}"/>
              </a:ext>
            </a:extLst>
          </p:cNvPr>
          <p:cNvGrpSpPr/>
          <p:nvPr/>
        </p:nvGrpSpPr>
        <p:grpSpPr>
          <a:xfrm>
            <a:off x="5948088" y="1761839"/>
            <a:ext cx="2395071" cy="2209944"/>
            <a:chOff x="5275729" y="1913324"/>
            <a:chExt cx="2395071" cy="2209944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A815DDBC-D898-46AF-BE7E-30935E176330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EED39A9-25E0-4ECA-A81C-90F153E750E1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49FDDBB7-D187-4836-A8B2-47484C014FBA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FE296734-CA95-40F7-9F75-0A80F0F152A9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4C44CCEC-769D-4364-80D2-41F2F3D4BC0A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CF07A1B1-5369-4E03-AC33-1D52AEE38306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3B29C2A3-0D26-4CFF-9C2D-75CAE4923E27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="" xmlns:a16="http://schemas.microsoft.com/office/drawing/2014/main" id="{B0387B22-DAF2-4536-A094-C53AC0793CE0}"/>
                </a:ext>
              </a:extLst>
            </p:cNvPr>
            <p:cNvCxnSpPr>
              <a:stCxn id="74" idx="3"/>
              <a:endCxn id="73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02EFB4B0-6E23-412F-A8A9-22E2E478F2ED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F305FA68-C29C-4FB4-9F0F-0DBE7A251C97}"/>
                </a:ext>
              </a:extLst>
            </p:cNvPr>
            <p:cNvCxnSpPr>
              <a:cxnSpLocks/>
              <a:stCxn id="77" idx="1"/>
              <a:endCxn id="73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2D5B1E40-22FE-4E52-86B4-A3ED3F826084}"/>
                </a:ext>
              </a:extLst>
            </p:cNvPr>
            <p:cNvCxnSpPr>
              <a:cxnSpLocks/>
              <a:stCxn id="75" idx="1"/>
              <a:endCxn id="73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="" xmlns:a16="http://schemas.microsoft.com/office/drawing/2014/main" id="{9D20F52D-6542-4FEA-8919-A6004A011A3F}"/>
                </a:ext>
              </a:extLst>
            </p:cNvPr>
            <p:cNvCxnSpPr>
              <a:cxnSpLocks/>
              <a:stCxn id="76" idx="1"/>
              <a:endCxn id="73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161A346-E955-426E-9BB3-261E4D345383}"/>
              </a:ext>
            </a:extLst>
          </p:cNvPr>
          <p:cNvSpPr txBox="1"/>
          <p:nvPr/>
        </p:nvSpPr>
        <p:spPr>
          <a:xfrm>
            <a:off x="5950409" y="3640759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A5154EB-C66D-4CDB-A05F-5CF436436429}"/>
              </a:ext>
            </a:extLst>
          </p:cNvPr>
          <p:cNvSpPr txBox="1"/>
          <p:nvPr/>
        </p:nvSpPr>
        <p:spPr>
          <a:xfrm>
            <a:off x="6917223" y="3118417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86" name="Content Placeholder 58" descr="Close">
            <a:extLst>
              <a:ext uri="{FF2B5EF4-FFF2-40B4-BE49-F238E27FC236}">
                <a16:creationId xmlns="" xmlns:a16="http://schemas.microsoft.com/office/drawing/2014/main" id="{AF062BFB-2DE0-4F03-A068-18A15B563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1961" y="2678117"/>
            <a:ext cx="629013" cy="629013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936DE121-466F-4C56-9143-F9228FBB61ED}"/>
              </a:ext>
            </a:extLst>
          </p:cNvPr>
          <p:cNvGrpSpPr/>
          <p:nvPr/>
        </p:nvGrpSpPr>
        <p:grpSpPr>
          <a:xfrm rot="18000000">
            <a:off x="5403412" y="2702830"/>
            <a:ext cx="376322" cy="668077"/>
            <a:chOff x="3877235" y="1911284"/>
            <a:chExt cx="376322" cy="66807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C6523ECA-B5D9-470D-836E-2A946F1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="" xmlns:a16="http://schemas.microsoft.com/office/drawing/2014/main" id="{3C48F433-8B07-40B3-BECC-28E79FD2F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CB19979-0123-4F50-9CB4-B5069EDF7D6C}"/>
              </a:ext>
            </a:extLst>
          </p:cNvPr>
          <p:cNvSpPr txBox="1"/>
          <p:nvPr/>
        </p:nvSpPr>
        <p:spPr>
          <a:xfrm>
            <a:off x="5301111" y="305819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0C079BAA-8AD8-4910-8931-C7B61055F265}"/>
              </a:ext>
            </a:extLst>
          </p:cNvPr>
          <p:cNvSpPr txBox="1"/>
          <p:nvPr/>
        </p:nvSpPr>
        <p:spPr>
          <a:xfrm>
            <a:off x="7276512" y="409557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F5E10408-4872-43E6-8D6F-DF104BC6FA0D}"/>
              </a:ext>
            </a:extLst>
          </p:cNvPr>
          <p:cNvSpPr txBox="1"/>
          <p:nvPr/>
        </p:nvSpPr>
        <p:spPr>
          <a:xfrm>
            <a:off x="7276512" y="13209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611FDF76-12BB-4DD4-8A55-E6B7F3B634E1}"/>
              </a:ext>
            </a:extLst>
          </p:cNvPr>
          <p:cNvSpPr txBox="1"/>
          <p:nvPr/>
        </p:nvSpPr>
        <p:spPr>
          <a:xfrm>
            <a:off x="5804308" y="13590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6B3EA30E-81A9-49E3-99FE-E96BE43E8775}"/>
              </a:ext>
            </a:extLst>
          </p:cNvPr>
          <p:cNvCxnSpPr>
            <a:cxnSpLocks/>
          </p:cNvCxnSpPr>
          <p:nvPr/>
        </p:nvCxnSpPr>
        <p:spPr>
          <a:xfrm>
            <a:off x="5040826" y="1669380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A3CDFFA6-DD3C-4828-B1A0-674383596CC9}"/>
              </a:ext>
            </a:extLst>
          </p:cNvPr>
          <p:cNvCxnSpPr>
            <a:cxnSpLocks/>
          </p:cNvCxnSpPr>
          <p:nvPr/>
        </p:nvCxnSpPr>
        <p:spPr>
          <a:xfrm flipV="1">
            <a:off x="5025965" y="3476257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50959222-9D36-414C-84A0-17E3DD550214}"/>
              </a:ext>
            </a:extLst>
          </p:cNvPr>
          <p:cNvGrpSpPr/>
          <p:nvPr/>
        </p:nvGrpSpPr>
        <p:grpSpPr>
          <a:xfrm rot="18000000">
            <a:off x="8592700" y="2794503"/>
            <a:ext cx="376322" cy="668077"/>
            <a:chOff x="3877235" y="1911284"/>
            <a:chExt cx="376322" cy="668077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="" xmlns:a16="http://schemas.microsoft.com/office/drawing/2014/main" id="{162DC05E-EDB3-4969-B6B3-0200F0A44C0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="" xmlns:a16="http://schemas.microsoft.com/office/drawing/2014/main" id="{12578CD0-4460-45D5-A322-38E24686A6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B21A7862-F683-451D-B4FA-81FE67856E39}"/>
              </a:ext>
            </a:extLst>
          </p:cNvPr>
          <p:cNvSpPr txBox="1"/>
          <p:nvPr/>
        </p:nvSpPr>
        <p:spPr>
          <a:xfrm>
            <a:off x="8414863" y="3152416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1A841C03-4692-4C6B-BC97-160D53B75BCC}"/>
              </a:ext>
            </a:extLst>
          </p:cNvPr>
          <p:cNvGrpSpPr/>
          <p:nvPr/>
        </p:nvGrpSpPr>
        <p:grpSpPr>
          <a:xfrm rot="20956814">
            <a:off x="5533211" y="1196259"/>
            <a:ext cx="376322" cy="668077"/>
            <a:chOff x="3877235" y="1911284"/>
            <a:chExt cx="376322" cy="668077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="" xmlns:a16="http://schemas.microsoft.com/office/drawing/2014/main" id="{CD6F0F8F-1924-4D1D-A52D-2C3509C26C7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="" xmlns:a16="http://schemas.microsoft.com/office/drawing/2014/main" id="{18FBC667-5291-4E7D-9B46-ACFAE8F05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4409970B-FA5E-4646-8995-73175AC462B8}"/>
              </a:ext>
            </a:extLst>
          </p:cNvPr>
          <p:cNvGrpSpPr/>
          <p:nvPr/>
        </p:nvGrpSpPr>
        <p:grpSpPr>
          <a:xfrm rot="1800000">
            <a:off x="7048250" y="1115759"/>
            <a:ext cx="340483" cy="604453"/>
            <a:chOff x="3877235" y="1911284"/>
            <a:chExt cx="376322" cy="6680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545CF534-52CA-43AF-BB2D-77D524BB7FE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="" xmlns:a16="http://schemas.microsoft.com/office/drawing/2014/main" id="{47D8813E-B687-4DDB-9B92-6543DB4C8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CE904291-4F44-4CD3-BCC0-C85E0211106E}"/>
              </a:ext>
            </a:extLst>
          </p:cNvPr>
          <p:cNvGrpSpPr/>
          <p:nvPr/>
        </p:nvGrpSpPr>
        <p:grpSpPr>
          <a:xfrm rot="1800000">
            <a:off x="7033839" y="4020044"/>
            <a:ext cx="376322" cy="668077"/>
            <a:chOff x="3877235" y="1911284"/>
            <a:chExt cx="376322" cy="668077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="" xmlns:a16="http://schemas.microsoft.com/office/drawing/2014/main" id="{C634B08A-92F4-4672-9A42-F9F3720BA4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="" xmlns:a16="http://schemas.microsoft.com/office/drawing/2014/main" id="{5156B087-46E0-4BA4-AD1B-0C164BA3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Double Bracket 108">
            <a:extLst>
              <a:ext uri="{FF2B5EF4-FFF2-40B4-BE49-F238E27FC236}">
                <a16:creationId xmlns="" xmlns:a16="http://schemas.microsoft.com/office/drawing/2014/main" id="{A4A421E2-0B99-4A0B-983C-906464ABF60D}"/>
              </a:ext>
            </a:extLst>
          </p:cNvPr>
          <p:cNvSpPr/>
          <p:nvPr/>
        </p:nvSpPr>
        <p:spPr>
          <a:xfrm>
            <a:off x="938505" y="1480089"/>
            <a:ext cx="4198728" cy="2859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25989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6007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5955 0.001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5834 0.00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9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5799 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5626 -0.0009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0.00231 L 0.24756 0.08657 L 0.17968 0.08657 L 0.15729 -0.00046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407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00162 L 0.26702 -0.07824 L 0.34393 -0.0787 L 0.35834 0.00278 " pathEditMode="relative" ptsTypes="AAAA">
                                      <p:cBhvr>
                                        <p:cTn id="7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8 0.00116 L 0.47674 -0.0007 C 0.47657 0.01111 0.47639 0.02292 0.47622 0.03495 L 0.84757 0.03287 " pathEditMode="relative" ptsTypes="AAAA">
                                      <p:cBhvr>
                                        <p:cTn id="8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07 0.00278 L 0.28108 0.00162 " pathEditMode="relative" ptsTypes="AA">
                                      <p:cBhvr>
                                        <p:cTn id="9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9 0.00347 L 0.27882 0.00278 " pathEditMode="relative" ptsTypes="AA">
                                      <p:cBhvr>
                                        <p:cTn id="10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64 0.00162 L 0.27882 0.00208 " pathEditMode="relative" ptsTypes="AA">
                                      <p:cBhvr>
                                        <p:cTn id="1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16 0.00092 L 0.27795 0.00162 " pathEditMode="relative" ptsTypes="AA">
                                      <p:cBhvr>
                                        <p:cTn id="10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11 -0.00023 L 0.17691 0.00023 " pathEditMode="relative" ptsTypes="AA">
                                      <p:cBhvr>
                                        <p:cTn id="10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115 L 0.01944 -0.00069 " pathEditMode="relative" ptsTypes="AA">
                                      <p:cBhvr>
                                        <p:cTn id="1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0.00023 L 0.02274 0.00023 " pathEditMode="relative" ptsTypes="AA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-0.00208 L 0.02187 -0.00069 " pathEditMode="relative" ptsTypes="AA">
                                      <p:cBhvr>
                                        <p:cTn id="1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093 L 0.02465 -0.00069 " pathEditMode="relative" ptsTypes="AA">
                                      <p:cBhvr>
                                        <p:cTn id="1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0069 L 0.02726 -0.00069 " pathEditMode="relative" ptsTypes="AA">
                                      <p:cBhvr>
                                        <p:cTn id="1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9" grpId="0"/>
      <p:bldP spid="29" grpId="1"/>
      <p:bldP spid="30" grpId="0" animBg="1"/>
      <p:bldP spid="30" grpId="1" animBg="1"/>
      <p:bldP spid="30" grpId="2" animBg="1"/>
      <p:bldP spid="30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1" grpId="0"/>
      <p:bldP spid="41" grpId="1"/>
      <p:bldP spid="42" grpId="0"/>
      <p:bldP spid="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Credit_Swap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Credit_Swap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272561E-ABAF-49FF-9EAB-399F06F74B99}"/>
              </a:ext>
            </a:extLst>
          </p:cNvPr>
          <p:cNvSpPr/>
          <p:nvPr/>
        </p:nvSpPr>
        <p:spPr>
          <a:xfrm>
            <a:off x="3534685" y="2568786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0400CBB-2E49-46DD-800E-5A46778F85AF}"/>
              </a:ext>
            </a:extLst>
          </p:cNvPr>
          <p:cNvSpPr/>
          <p:nvPr/>
        </p:nvSpPr>
        <p:spPr>
          <a:xfrm>
            <a:off x="3721624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BB0782F-CAEA-4F96-A33F-EFD942FBDF3B}"/>
              </a:ext>
            </a:extLst>
          </p:cNvPr>
          <p:cNvSpPr/>
          <p:nvPr/>
        </p:nvSpPr>
        <p:spPr>
          <a:xfrm>
            <a:off x="3911277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9864C37-BA4F-4D5B-AA32-9DFED818BAA1}"/>
              </a:ext>
            </a:extLst>
          </p:cNvPr>
          <p:cNvSpPr/>
          <p:nvPr/>
        </p:nvSpPr>
        <p:spPr>
          <a:xfrm>
            <a:off x="4095850" y="2570478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B9ECA38-A15E-4818-8EB8-1575CC3CC38C}"/>
              </a:ext>
            </a:extLst>
          </p:cNvPr>
          <p:cNvSpPr/>
          <p:nvPr/>
        </p:nvSpPr>
        <p:spPr>
          <a:xfrm>
            <a:off x="4282789" y="2570479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BC0E469-271D-4A57-AF0D-4E252F201ED1}"/>
              </a:ext>
            </a:extLst>
          </p:cNvPr>
          <p:cNvSpPr/>
          <p:nvPr/>
        </p:nvSpPr>
        <p:spPr>
          <a:xfrm>
            <a:off x="4467362" y="2570480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EEB70A-37C7-45B1-95F5-4AE7BF572F50}"/>
              </a:ext>
            </a:extLst>
          </p:cNvPr>
          <p:cNvSpPr/>
          <p:nvPr/>
        </p:nvSpPr>
        <p:spPr>
          <a:xfrm>
            <a:off x="3343862" y="2568785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FF2A06B-B13A-4026-954A-9394FFB0C9FD}"/>
              </a:ext>
            </a:extLst>
          </p:cNvPr>
          <p:cNvSpPr txBox="1"/>
          <p:nvPr/>
        </p:nvSpPr>
        <p:spPr>
          <a:xfrm>
            <a:off x="4459915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0B83C9-2E83-42A5-976D-27991665EE31}"/>
              </a:ext>
            </a:extLst>
          </p:cNvPr>
          <p:cNvSpPr txBox="1"/>
          <p:nvPr/>
        </p:nvSpPr>
        <p:spPr>
          <a:xfrm>
            <a:off x="4267137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DE424A-21DD-4EB7-BB2A-F04FAC333762}"/>
              </a:ext>
            </a:extLst>
          </p:cNvPr>
          <p:cNvSpPr txBox="1"/>
          <p:nvPr/>
        </p:nvSpPr>
        <p:spPr>
          <a:xfrm>
            <a:off x="3504627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1962A80-C7E4-4502-B261-96FCB9BB35D9}"/>
              </a:ext>
            </a:extLst>
          </p:cNvPr>
          <p:cNvSpPr txBox="1"/>
          <p:nvPr/>
        </p:nvSpPr>
        <p:spPr>
          <a:xfrm>
            <a:off x="3875533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BED0ED7-3FAC-4928-862C-F38850324B70}"/>
              </a:ext>
            </a:extLst>
          </p:cNvPr>
          <p:cNvSpPr txBox="1"/>
          <p:nvPr/>
        </p:nvSpPr>
        <p:spPr>
          <a:xfrm>
            <a:off x="4100474" y="229993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C2261FD-8F70-4122-A3C2-1BE3714049EF}"/>
              </a:ext>
            </a:extLst>
          </p:cNvPr>
          <p:cNvSpPr txBox="1"/>
          <p:nvPr/>
        </p:nvSpPr>
        <p:spPr>
          <a:xfrm>
            <a:off x="3675914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7DD9368-0ADA-46AE-939E-6382D99FBE8A}"/>
              </a:ext>
            </a:extLst>
          </p:cNvPr>
          <p:cNvSpPr/>
          <p:nvPr/>
        </p:nvSpPr>
        <p:spPr>
          <a:xfrm>
            <a:off x="211955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7FC45B09-AC4A-428D-92D6-573B5F87F5BF}"/>
              </a:ext>
            </a:extLst>
          </p:cNvPr>
          <p:cNvSpPr/>
          <p:nvPr/>
        </p:nvSpPr>
        <p:spPr>
          <a:xfrm>
            <a:off x="1223149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4B8549F4-AEC2-484E-A8C7-E2F75978A0E3}"/>
              </a:ext>
            </a:extLst>
          </p:cNvPr>
          <p:cNvSpPr/>
          <p:nvPr/>
        </p:nvSpPr>
        <p:spPr>
          <a:xfrm>
            <a:off x="175404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508488A7-E80A-456A-93E1-28350D9ED9A7}"/>
              </a:ext>
            </a:extLst>
          </p:cNvPr>
          <p:cNvSpPr/>
          <p:nvPr/>
        </p:nvSpPr>
        <p:spPr>
          <a:xfrm>
            <a:off x="1925332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EC64DF7B-6ED4-4E38-B54F-C99F226F3AFB}"/>
              </a:ext>
            </a:extLst>
          </p:cNvPr>
          <p:cNvSpPr/>
          <p:nvPr/>
        </p:nvSpPr>
        <p:spPr>
          <a:xfrm>
            <a:off x="157812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649E6F8-397F-495C-8A60-E8D2D4E9706E}"/>
              </a:ext>
            </a:extLst>
          </p:cNvPr>
          <p:cNvSpPr/>
          <p:nvPr/>
        </p:nvSpPr>
        <p:spPr>
          <a:xfrm>
            <a:off x="1397537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4693DF2-6C9C-496F-954B-DEC2D75EA6B5}"/>
              </a:ext>
            </a:extLst>
          </p:cNvPr>
          <p:cNvSpPr txBox="1"/>
          <p:nvPr/>
        </p:nvSpPr>
        <p:spPr>
          <a:xfrm>
            <a:off x="4477066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07DAFB1-6243-4AF8-9A19-18713329BD9C}"/>
              </a:ext>
            </a:extLst>
          </p:cNvPr>
          <p:cNvSpPr txBox="1"/>
          <p:nvPr/>
        </p:nvSpPr>
        <p:spPr>
          <a:xfrm>
            <a:off x="3485476" y="2299938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24C44136-B27E-4BC8-83D1-7C5F08DEB79B}"/>
              </a:ext>
            </a:extLst>
          </p:cNvPr>
          <p:cNvGrpSpPr/>
          <p:nvPr/>
        </p:nvGrpSpPr>
        <p:grpSpPr>
          <a:xfrm>
            <a:off x="5948088" y="1761839"/>
            <a:ext cx="2395071" cy="2209944"/>
            <a:chOff x="5275729" y="1913324"/>
            <a:chExt cx="2395071" cy="2209944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A815DDBC-D898-46AF-BE7E-30935E176330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5EED39A9-25E0-4ECA-A81C-90F153E750E1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49FDDBB7-D187-4836-A8B2-47484C014FBA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FE296734-CA95-40F7-9F75-0A80F0F152A9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4C44CCEC-769D-4364-80D2-41F2F3D4BC0A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CF07A1B1-5369-4E03-AC33-1D52AEE38306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3B29C2A3-0D26-4CFF-9C2D-75CAE4923E27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="" xmlns:a16="http://schemas.microsoft.com/office/drawing/2014/main" id="{B0387B22-DAF2-4536-A094-C53AC0793CE0}"/>
                </a:ext>
              </a:extLst>
            </p:cNvPr>
            <p:cNvCxnSpPr>
              <a:stCxn id="74" idx="3"/>
              <a:endCxn id="73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02EFB4B0-6E23-412F-A8A9-22E2E478F2ED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F305FA68-C29C-4FB4-9F0F-0DBE7A251C97}"/>
                </a:ext>
              </a:extLst>
            </p:cNvPr>
            <p:cNvCxnSpPr>
              <a:cxnSpLocks/>
              <a:stCxn id="77" idx="1"/>
              <a:endCxn id="73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2D5B1E40-22FE-4E52-86B4-A3ED3F826084}"/>
                </a:ext>
              </a:extLst>
            </p:cNvPr>
            <p:cNvCxnSpPr>
              <a:cxnSpLocks/>
              <a:stCxn id="75" idx="1"/>
              <a:endCxn id="73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="" xmlns:a16="http://schemas.microsoft.com/office/drawing/2014/main" id="{9D20F52D-6542-4FEA-8919-A6004A011A3F}"/>
                </a:ext>
              </a:extLst>
            </p:cNvPr>
            <p:cNvCxnSpPr>
              <a:cxnSpLocks/>
              <a:stCxn id="76" idx="1"/>
              <a:endCxn id="73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161A346-E955-426E-9BB3-261E4D345383}"/>
              </a:ext>
            </a:extLst>
          </p:cNvPr>
          <p:cNvSpPr txBox="1"/>
          <p:nvPr/>
        </p:nvSpPr>
        <p:spPr>
          <a:xfrm>
            <a:off x="5950409" y="3640759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A5154EB-C66D-4CDB-A05F-5CF436436429}"/>
              </a:ext>
            </a:extLst>
          </p:cNvPr>
          <p:cNvSpPr txBox="1"/>
          <p:nvPr/>
        </p:nvSpPr>
        <p:spPr>
          <a:xfrm>
            <a:off x="6917223" y="3118417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86" name="Content Placeholder 58" descr="Close">
            <a:extLst>
              <a:ext uri="{FF2B5EF4-FFF2-40B4-BE49-F238E27FC236}">
                <a16:creationId xmlns="" xmlns:a16="http://schemas.microsoft.com/office/drawing/2014/main" id="{AF062BFB-2DE0-4F03-A068-18A15B563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61" y="2678117"/>
            <a:ext cx="629013" cy="629013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936DE121-466F-4C56-9143-F9228FBB61ED}"/>
              </a:ext>
            </a:extLst>
          </p:cNvPr>
          <p:cNvGrpSpPr/>
          <p:nvPr/>
        </p:nvGrpSpPr>
        <p:grpSpPr>
          <a:xfrm rot="18000000">
            <a:off x="5403412" y="2702830"/>
            <a:ext cx="376322" cy="668077"/>
            <a:chOff x="3877235" y="1911284"/>
            <a:chExt cx="376322" cy="66807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C6523ECA-B5D9-470D-836E-2A946F1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="" xmlns:a16="http://schemas.microsoft.com/office/drawing/2014/main" id="{3C48F433-8B07-40B3-BECC-28E79FD2F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8CB19979-0123-4F50-9CB4-B5069EDF7D6C}"/>
              </a:ext>
            </a:extLst>
          </p:cNvPr>
          <p:cNvSpPr txBox="1"/>
          <p:nvPr/>
        </p:nvSpPr>
        <p:spPr>
          <a:xfrm>
            <a:off x="5301111" y="305819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0C079BAA-8AD8-4910-8931-C7B61055F265}"/>
              </a:ext>
            </a:extLst>
          </p:cNvPr>
          <p:cNvSpPr txBox="1"/>
          <p:nvPr/>
        </p:nvSpPr>
        <p:spPr>
          <a:xfrm>
            <a:off x="7276512" y="409557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F5E10408-4872-43E6-8D6F-DF104BC6FA0D}"/>
              </a:ext>
            </a:extLst>
          </p:cNvPr>
          <p:cNvSpPr txBox="1"/>
          <p:nvPr/>
        </p:nvSpPr>
        <p:spPr>
          <a:xfrm>
            <a:off x="7276512" y="13209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611FDF76-12BB-4DD4-8A55-E6B7F3B634E1}"/>
              </a:ext>
            </a:extLst>
          </p:cNvPr>
          <p:cNvSpPr txBox="1"/>
          <p:nvPr/>
        </p:nvSpPr>
        <p:spPr>
          <a:xfrm>
            <a:off x="5804308" y="13590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6B3EA30E-81A9-49E3-99FE-E96BE43E8775}"/>
              </a:ext>
            </a:extLst>
          </p:cNvPr>
          <p:cNvCxnSpPr>
            <a:cxnSpLocks/>
          </p:cNvCxnSpPr>
          <p:nvPr/>
        </p:nvCxnSpPr>
        <p:spPr>
          <a:xfrm>
            <a:off x="5040826" y="1669380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A3CDFFA6-DD3C-4828-B1A0-674383596CC9}"/>
              </a:ext>
            </a:extLst>
          </p:cNvPr>
          <p:cNvCxnSpPr>
            <a:cxnSpLocks/>
          </p:cNvCxnSpPr>
          <p:nvPr/>
        </p:nvCxnSpPr>
        <p:spPr>
          <a:xfrm flipV="1">
            <a:off x="5025965" y="3476257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50959222-9D36-414C-84A0-17E3DD550214}"/>
              </a:ext>
            </a:extLst>
          </p:cNvPr>
          <p:cNvGrpSpPr/>
          <p:nvPr/>
        </p:nvGrpSpPr>
        <p:grpSpPr>
          <a:xfrm rot="18000000">
            <a:off x="8592700" y="2794503"/>
            <a:ext cx="376322" cy="668077"/>
            <a:chOff x="3877235" y="1911284"/>
            <a:chExt cx="376322" cy="668077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="" xmlns:a16="http://schemas.microsoft.com/office/drawing/2014/main" id="{162DC05E-EDB3-4969-B6B3-0200F0A44C0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="" xmlns:a16="http://schemas.microsoft.com/office/drawing/2014/main" id="{12578CD0-4460-45D5-A322-38E24686A6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B21A7862-F683-451D-B4FA-81FE67856E39}"/>
              </a:ext>
            </a:extLst>
          </p:cNvPr>
          <p:cNvSpPr txBox="1"/>
          <p:nvPr/>
        </p:nvSpPr>
        <p:spPr>
          <a:xfrm>
            <a:off x="8414863" y="3152416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1A841C03-4692-4C6B-BC97-160D53B75BCC}"/>
              </a:ext>
            </a:extLst>
          </p:cNvPr>
          <p:cNvGrpSpPr/>
          <p:nvPr/>
        </p:nvGrpSpPr>
        <p:grpSpPr>
          <a:xfrm rot="20956814">
            <a:off x="5533211" y="1196259"/>
            <a:ext cx="376322" cy="668077"/>
            <a:chOff x="3877235" y="1911284"/>
            <a:chExt cx="376322" cy="668077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="" xmlns:a16="http://schemas.microsoft.com/office/drawing/2014/main" id="{CD6F0F8F-1924-4D1D-A52D-2C3509C26C7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="" xmlns:a16="http://schemas.microsoft.com/office/drawing/2014/main" id="{18FBC667-5291-4E7D-9B46-ACFAE8F05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4409970B-FA5E-4646-8995-73175AC462B8}"/>
              </a:ext>
            </a:extLst>
          </p:cNvPr>
          <p:cNvGrpSpPr/>
          <p:nvPr/>
        </p:nvGrpSpPr>
        <p:grpSpPr>
          <a:xfrm rot="1800000">
            <a:off x="7048250" y="1115759"/>
            <a:ext cx="340483" cy="604453"/>
            <a:chOff x="3877235" y="1911284"/>
            <a:chExt cx="376322" cy="6680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="" xmlns:a16="http://schemas.microsoft.com/office/drawing/2014/main" id="{545CF534-52CA-43AF-BB2D-77D524BB7FE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="" xmlns:a16="http://schemas.microsoft.com/office/drawing/2014/main" id="{47D8813E-B687-4DDB-9B92-6543DB4C8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CE904291-4F44-4CD3-BCC0-C85E0211106E}"/>
              </a:ext>
            </a:extLst>
          </p:cNvPr>
          <p:cNvGrpSpPr/>
          <p:nvPr/>
        </p:nvGrpSpPr>
        <p:grpSpPr>
          <a:xfrm rot="1800000">
            <a:off x="7033839" y="4020044"/>
            <a:ext cx="376322" cy="668077"/>
            <a:chOff x="3877235" y="1911284"/>
            <a:chExt cx="376322" cy="668077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="" xmlns:a16="http://schemas.microsoft.com/office/drawing/2014/main" id="{C634B08A-92F4-4672-9A42-F9F3720BA4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="" xmlns:a16="http://schemas.microsoft.com/office/drawing/2014/main" id="{5156B087-46E0-4BA4-AD1B-0C164BA3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Double Bracket 108">
            <a:extLst>
              <a:ext uri="{FF2B5EF4-FFF2-40B4-BE49-F238E27FC236}">
                <a16:creationId xmlns="" xmlns:a16="http://schemas.microsoft.com/office/drawing/2014/main" id="{A4A421E2-0B99-4A0B-983C-906464ABF60D}"/>
              </a:ext>
            </a:extLst>
          </p:cNvPr>
          <p:cNvSpPr/>
          <p:nvPr/>
        </p:nvSpPr>
        <p:spPr>
          <a:xfrm>
            <a:off x="938505" y="1480089"/>
            <a:ext cx="4198728" cy="2859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3B944E3-A8A4-443D-AFAD-CE9CE7458F1B}"/>
              </a:ext>
            </a:extLst>
          </p:cNvPr>
          <p:cNvSpPr/>
          <p:nvPr/>
        </p:nvSpPr>
        <p:spPr>
          <a:xfrm>
            <a:off x="6691516" y="4059083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6B9BA895-CA82-4D53-BC7D-C284DCCC9172}"/>
              </a:ext>
            </a:extLst>
          </p:cNvPr>
          <p:cNvSpPr/>
          <p:nvPr/>
        </p:nvSpPr>
        <p:spPr>
          <a:xfrm>
            <a:off x="6337694" y="1270442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B1EF5020-E185-4F3A-B6A4-41198E8EF584}"/>
              </a:ext>
            </a:extLst>
          </p:cNvPr>
          <p:cNvSpPr/>
          <p:nvPr/>
        </p:nvSpPr>
        <p:spPr>
          <a:xfrm>
            <a:off x="7855900" y="1261122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C4D88E66-8885-4395-8312-2C084DB05D8A}"/>
              </a:ext>
            </a:extLst>
          </p:cNvPr>
          <p:cNvSpPr/>
          <p:nvPr/>
        </p:nvSpPr>
        <p:spPr>
          <a:xfrm>
            <a:off x="8423792" y="3421447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265489-D1DB-4768-970A-DB6434BB6554}"/>
              </a:ext>
            </a:extLst>
          </p:cNvPr>
          <p:cNvSpPr txBox="1"/>
          <p:nvPr/>
        </p:nvSpPr>
        <p:spPr>
          <a:xfrm>
            <a:off x="6046125" y="4443819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North</a:t>
            </a:r>
            <a:r>
              <a:rPr lang="en-US" sz="1100" dirty="0"/>
              <a:t> port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D0120A49-D6BC-414A-87BC-61040F2EB318}"/>
              </a:ext>
            </a:extLst>
          </p:cNvPr>
          <p:cNvSpPr txBox="1"/>
          <p:nvPr/>
        </p:nvSpPr>
        <p:spPr>
          <a:xfrm>
            <a:off x="8104698" y="1129845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South</a:t>
            </a:r>
            <a:r>
              <a:rPr lang="en-US" sz="1100" dirty="0"/>
              <a:t> port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98229561-3651-4AF4-B5C6-A8240850CB89}"/>
              </a:ext>
            </a:extLst>
          </p:cNvPr>
          <p:cNvSpPr txBox="1"/>
          <p:nvPr/>
        </p:nvSpPr>
        <p:spPr>
          <a:xfrm>
            <a:off x="8202794" y="4048343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West</a:t>
            </a:r>
            <a:r>
              <a:rPr lang="en-US" sz="1100" dirty="0"/>
              <a:t> port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2F10DF12-780E-46E5-8869-7ADF17C07D82}"/>
              </a:ext>
            </a:extLst>
          </p:cNvPr>
          <p:cNvSpPr txBox="1"/>
          <p:nvPr/>
        </p:nvSpPr>
        <p:spPr>
          <a:xfrm>
            <a:off x="5518192" y="1064192"/>
            <a:ext cx="1008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free Slots at </a:t>
            </a:r>
          </a:p>
          <a:p>
            <a:pPr algn="ctr"/>
            <a:r>
              <a:rPr lang="en-US" sz="1000" b="1" dirty="0"/>
              <a:t>local</a:t>
            </a:r>
            <a:r>
              <a:rPr lang="en-US" sz="1000" dirty="0"/>
              <a:t> 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01D57FA-E877-4F46-AC71-61800868EB4E}"/>
              </a:ext>
            </a:extLst>
          </p:cNvPr>
          <p:cNvSpPr txBox="1"/>
          <p:nvPr/>
        </p:nvSpPr>
        <p:spPr>
          <a:xfrm>
            <a:off x="6337694" y="12640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1B3AB3CA-C82E-4AD5-B3ED-D13C855D4DC2}"/>
              </a:ext>
            </a:extLst>
          </p:cNvPr>
          <p:cNvSpPr txBox="1"/>
          <p:nvPr/>
        </p:nvSpPr>
        <p:spPr>
          <a:xfrm>
            <a:off x="6691516" y="40619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76BCE9C4-2D9A-4364-980D-31BCB0E3506A}"/>
              </a:ext>
            </a:extLst>
          </p:cNvPr>
          <p:cNvSpPr txBox="1"/>
          <p:nvPr/>
        </p:nvSpPr>
        <p:spPr>
          <a:xfrm>
            <a:off x="7853096" y="1264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F8817D4C-6A53-49CD-8E5B-F12D805FE524}"/>
              </a:ext>
            </a:extLst>
          </p:cNvPr>
          <p:cNvSpPr txBox="1"/>
          <p:nvPr/>
        </p:nvSpPr>
        <p:spPr>
          <a:xfrm>
            <a:off x="8399891" y="343215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56EEE3E4-BB2B-44A6-9D94-81BB5D638E3C}"/>
              </a:ext>
            </a:extLst>
          </p:cNvPr>
          <p:cNvSpPr txBox="1"/>
          <p:nvPr/>
        </p:nvSpPr>
        <p:spPr>
          <a:xfrm>
            <a:off x="8402724" y="345400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95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25989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6007 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5955 0.0018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5834 0.0018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5799 0.0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5626 -0.000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4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0.00231 L 0.24756 0.08657 L 0.17968 0.08657 L 0.15729 -0.00046 " pathEditMode="relative" rAng="0" ptsTypes="AAAA">
                                      <p:cBhvr>
                                        <p:cTn id="1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4074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00162 L 0.26702 -0.07824 L 0.34393 -0.0787 L 0.35834 0.00278 " pathEditMode="relative" ptsTypes="AAAA">
                                      <p:cBhvr>
                                        <p:cTn id="1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8 0.00116 L 0.47674 -0.0007 C 0.47657 0.01111 0.47639 0.02292 0.47622 0.03495 L 0.84757 0.03287 " pathEditMode="relative" ptsTypes="AAAA">
                                      <p:cBhvr>
                                        <p:cTn id="1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6 0.00231 L 0.2816 0.00185 " pathEditMode="relative" ptsTypes="AA">
                                      <p:cBhvr>
                                        <p:cTn id="14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9 0.00231 L 0.27935 0.00185 " pathEditMode="relative" ptsTypes="AA">
                                      <p:cBhvr>
                                        <p:cTn id="14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16 0.00139 L 0.27796 0.00139 " pathEditMode="relative" ptsTypes="AA">
                                      <p:cBhvr>
                                        <p:cTn id="1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51 0.00069 L 0.27726 0.00069 " pathEditMode="relative" ptsTypes="AA">
                                      <p:cBhvr>
                                        <p:cTn id="14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29 0.00092 L 0.17673 0.00139 " pathEditMode="relative" ptsTypes="AA">
                                      <p:cBhvr>
                                        <p:cTn id="1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0023 L 0.0283 0.00024 " pathEditMode="relative" ptsTypes="AA">
                                      <p:cBhvr>
                                        <p:cTn id="1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116 L 0.02153 -0.0011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0185 L 0.0283 -0.0011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9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185 L 0.02796 -0.0018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23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0069 L 0.02483 -0.00116 " pathEditMode="relative" ptsTypes="AA">
                                      <p:cBhvr>
                                        <p:cTn id="1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9" grpId="0"/>
      <p:bldP spid="29" grpId="1"/>
      <p:bldP spid="30" grpId="0" animBg="1"/>
      <p:bldP spid="30" grpId="1" animBg="1"/>
      <p:bldP spid="30" grpId="2" animBg="1"/>
      <p:bldP spid="30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1" grpId="0"/>
      <p:bldP spid="41" grpId="1"/>
      <p:bldP spid="42" grpId="0"/>
      <p:bldP spid="42" grpId="1"/>
      <p:bldP spid="117" grpId="0"/>
      <p:bldP spid="117" grpId="1"/>
      <p:bldP spid="117" grpId="2"/>
      <p:bldP spid="117" grpId="3"/>
      <p:bldP spid="118" grpId="0"/>
      <p:bldP spid="118" grpId="1"/>
      <p:bldP spid="118" grpId="2"/>
      <p:bldP spid="118" grpId="3"/>
      <p:bldP spid="118" grpId="4"/>
      <p:bldP spid="118" grpId="5"/>
      <p:bldP spid="119" grpId="0"/>
      <p:bldP spid="119" grpId="1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24E663A0-A7B9-4EA7-91A5-2FE4D3996056}"/>
              </a:ext>
            </a:extLst>
          </p:cNvPr>
          <p:cNvGrpSpPr/>
          <p:nvPr/>
        </p:nvGrpSpPr>
        <p:grpSpPr>
          <a:xfrm>
            <a:off x="4331520" y="1727176"/>
            <a:ext cx="3079405" cy="2687016"/>
            <a:chOff x="5953355" y="1691616"/>
            <a:chExt cx="2967946" cy="2687016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F2D6CB31-C2C6-4382-B4C1-85A142A2B983}"/>
                </a:ext>
              </a:extLst>
            </p:cNvPr>
            <p:cNvGrpSpPr/>
            <p:nvPr/>
          </p:nvGrpSpPr>
          <p:grpSpPr>
            <a:xfrm>
              <a:off x="5953355" y="1691616"/>
              <a:ext cx="2967946" cy="2687016"/>
              <a:chOff x="5275729" y="1913324"/>
              <a:chExt cx="2395071" cy="220994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id="{C6960012-D2A8-449A-966F-A07DC406AA01}"/>
                  </a:ext>
                </a:extLst>
              </p:cNvPr>
              <p:cNvSpPr/>
              <p:nvPr/>
            </p:nvSpPr>
            <p:spPr>
              <a:xfrm>
                <a:off x="5275729" y="1913324"/>
                <a:ext cx="2395071" cy="22099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="" xmlns:a16="http://schemas.microsoft.com/office/drawing/2014/main" id="{3FFC8F5B-6BBF-4C7C-9564-01BCD3B0448D}"/>
                  </a:ext>
                </a:extLst>
              </p:cNvPr>
              <p:cNvSpPr/>
              <p:nvPr/>
            </p:nvSpPr>
            <p:spPr>
              <a:xfrm>
                <a:off x="6192763" y="2712728"/>
                <a:ext cx="602958" cy="633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2" name="Straight Arrow Connector 211">
                <a:extLst>
                  <a:ext uri="{FF2B5EF4-FFF2-40B4-BE49-F238E27FC236}">
                    <a16:creationId xmlns="" xmlns:a16="http://schemas.microsoft.com/office/drawing/2014/main" id="{68996ACD-385A-4AA7-ABAE-40AAB2E7D3B9}"/>
                  </a:ext>
                </a:extLst>
              </p:cNvPr>
              <p:cNvCxnSpPr>
                <a:cxnSpLocks/>
                <a:stCxn id="42" idx="2"/>
                <a:endCxn id="211" idx="1"/>
              </p:cNvCxnSpPr>
              <p:nvPr/>
            </p:nvCxnSpPr>
            <p:spPr>
              <a:xfrm flipV="1">
                <a:off x="5809309" y="3029232"/>
                <a:ext cx="383455" cy="1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="" xmlns:a16="http://schemas.microsoft.com/office/drawing/2014/main" id="{2ED8F4E8-2E96-42E6-843F-FE37ABC2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2746" y="2584124"/>
                <a:ext cx="160735" cy="1637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="" xmlns:a16="http://schemas.microsoft.com/office/drawing/2014/main" id="{C7F4CBD7-26D5-47E4-B329-BF054B95BB73}"/>
                  </a:ext>
                </a:extLst>
              </p:cNvPr>
              <p:cNvCxnSpPr>
                <a:cxnSpLocks/>
                <a:stCxn id="43" idx="2"/>
                <a:endCxn id="211" idx="3"/>
              </p:cNvCxnSpPr>
              <p:nvPr/>
            </p:nvCxnSpPr>
            <p:spPr>
              <a:xfrm flipH="1">
                <a:off x="6795721" y="3026135"/>
                <a:ext cx="349394" cy="30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="" xmlns:a16="http://schemas.microsoft.com/office/drawing/2014/main" id="{46BF6572-F459-4699-A189-F77C23F7E95F}"/>
                  </a:ext>
                </a:extLst>
              </p:cNvPr>
              <p:cNvCxnSpPr>
                <a:cxnSpLocks/>
                <a:stCxn id="39" idx="2"/>
                <a:endCxn id="211" idx="0"/>
              </p:cNvCxnSpPr>
              <p:nvPr/>
            </p:nvCxnSpPr>
            <p:spPr>
              <a:xfrm>
                <a:off x="6493378" y="2448128"/>
                <a:ext cx="865" cy="264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="" xmlns:a16="http://schemas.microsoft.com/office/drawing/2014/main" id="{09D00667-BB69-4B10-85C3-BFE819F727FE}"/>
                  </a:ext>
                </a:extLst>
              </p:cNvPr>
              <p:cNvCxnSpPr>
                <a:cxnSpLocks/>
                <a:stCxn id="41" idx="2"/>
                <a:endCxn id="211" idx="2"/>
              </p:cNvCxnSpPr>
              <p:nvPr/>
            </p:nvCxnSpPr>
            <p:spPr>
              <a:xfrm flipH="1" flipV="1">
                <a:off x="6494243" y="3345736"/>
                <a:ext cx="4625" cy="270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3DF7346-008E-4E38-BEC8-F20186FA08F5}"/>
                </a:ext>
              </a:extLst>
            </p:cNvPr>
            <p:cNvGrpSpPr/>
            <p:nvPr/>
          </p:nvGrpSpPr>
          <p:grpSpPr>
            <a:xfrm>
              <a:off x="5996577" y="2755837"/>
              <a:ext cx="416650" cy="128663"/>
              <a:chOff x="4430653" y="2809391"/>
              <a:chExt cx="462884" cy="128663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="" xmlns:a16="http://schemas.microsoft.com/office/drawing/2014/main" id="{EB547F3C-4D16-4DF9-9AAE-B8FAC58EFEF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="" xmlns:a16="http://schemas.microsoft.com/office/drawing/2014/main" id="{5EFF9848-8579-435C-8CB7-AFA4C314212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="" xmlns:a16="http://schemas.microsoft.com/office/drawing/2014/main" id="{3FB123F3-A320-4C6A-9568-2BCB302306A2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="" xmlns:a16="http://schemas.microsoft.com/office/drawing/2014/main" id="{E2C4C3BB-4D5A-4AD1-8086-957B4095BFE2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="" xmlns:a16="http://schemas.microsoft.com/office/drawing/2014/main" id="{5598B732-59B9-4EC7-8D7F-110B413555A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="" xmlns:a16="http://schemas.microsoft.com/office/drawing/2014/main" id="{08605222-558A-4A27-AF31-2243132ECCBC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="" xmlns:a16="http://schemas.microsoft.com/office/drawing/2014/main" id="{2ADA35F9-6051-4F47-AC11-7B18CCC376E1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="" xmlns:a16="http://schemas.microsoft.com/office/drawing/2014/main" id="{C6828515-4EE4-4400-9A02-005357B40790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28234705-FE6C-4346-BAF9-F5328690C402}"/>
                </a:ext>
              </a:extLst>
            </p:cNvPr>
            <p:cNvGrpSpPr/>
            <p:nvPr/>
          </p:nvGrpSpPr>
          <p:grpSpPr>
            <a:xfrm rot="2615290">
              <a:off x="6329716" y="2106731"/>
              <a:ext cx="462884" cy="128663"/>
              <a:chOff x="4430653" y="2809391"/>
              <a:chExt cx="462884" cy="12866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="" xmlns:a16="http://schemas.microsoft.com/office/drawing/2014/main" id="{DF74DF45-E2E3-4C8E-AC99-A9814AEF8CE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="" xmlns:a16="http://schemas.microsoft.com/office/drawing/2014/main" id="{6E51ED9E-B9ED-4C71-B076-72526C96762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="" xmlns:a16="http://schemas.microsoft.com/office/drawing/2014/main" id="{42E6C2C3-5625-4CCD-8373-5A43F881E33E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="" xmlns:a16="http://schemas.microsoft.com/office/drawing/2014/main" id="{846ADB24-9E2D-4EA6-A152-9AA744C3A422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="" xmlns:a16="http://schemas.microsoft.com/office/drawing/2014/main" id="{6A79E6F6-E81D-4947-9034-B79B0DC1DB53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="" xmlns:a16="http://schemas.microsoft.com/office/drawing/2014/main" id="{B8839889-D687-4A45-A7B8-15D492DE6086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="" xmlns:a16="http://schemas.microsoft.com/office/drawing/2014/main" id="{26CC5611-E544-4229-8F67-C097E4259967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="" xmlns:a16="http://schemas.microsoft.com/office/drawing/2014/main" id="{4F344F3B-27C7-48F3-8112-A46FDD819B1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C8700726-60DE-4089-A553-B48830C25ADA}"/>
                </a:ext>
              </a:extLst>
            </p:cNvPr>
            <p:cNvGrpSpPr/>
            <p:nvPr/>
          </p:nvGrpSpPr>
          <p:grpSpPr>
            <a:xfrm>
              <a:off x="5998133" y="2914332"/>
              <a:ext cx="416650" cy="128663"/>
              <a:chOff x="4430653" y="2809391"/>
              <a:chExt cx="462884" cy="128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="" xmlns:a16="http://schemas.microsoft.com/office/drawing/2014/main" id="{54F8913D-815F-4EDC-A67C-49A04D48B672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C8EE6BAE-ECB0-4465-9E41-77DE0A320B00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="" xmlns:a16="http://schemas.microsoft.com/office/drawing/2014/main" id="{E0987AE2-8E3B-46D0-8753-EB671164AA13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="" xmlns:a16="http://schemas.microsoft.com/office/drawing/2014/main" id="{2FDBAFD9-1D72-48F7-B0A5-5035AA36117F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="" xmlns:a16="http://schemas.microsoft.com/office/drawing/2014/main" id="{F96F7E33-9AAB-4A90-98AC-48A2E480132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="" xmlns:a16="http://schemas.microsoft.com/office/drawing/2014/main" id="{5B363FC2-729F-4615-8385-3BA59D287061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="" xmlns:a16="http://schemas.microsoft.com/office/drawing/2014/main" id="{A487FBA2-41EF-4A65-963E-9A69DF52278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="" xmlns:a16="http://schemas.microsoft.com/office/drawing/2014/main" id="{70B84BCA-078F-44E3-A7E8-0F2BAE582E3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184E1F8E-ECB2-4DA7-886A-C8AA91438B4E}"/>
                </a:ext>
              </a:extLst>
            </p:cNvPr>
            <p:cNvGrpSpPr/>
            <p:nvPr/>
          </p:nvGrpSpPr>
          <p:grpSpPr>
            <a:xfrm>
              <a:off x="5993880" y="3075156"/>
              <a:ext cx="416650" cy="128663"/>
              <a:chOff x="4430653" y="2809391"/>
              <a:chExt cx="462884" cy="128663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="" xmlns:a16="http://schemas.microsoft.com/office/drawing/2014/main" id="{F299B5C2-F357-425C-9C63-D21C4606E95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272719AD-5B36-4D3C-804F-2158B888F9CE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89740990-9C2B-4F76-A98C-96AB5F3968E9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6022BA96-6F55-4009-AA4F-0F0695205CE5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8A0DEB85-0D9F-4BBF-8AA1-7242A87A512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D01B9137-2063-4501-AD80-64417B5AC22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="" xmlns:a16="http://schemas.microsoft.com/office/drawing/2014/main" id="{521555F8-8014-46E9-AFB8-E67B4C896FD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4B0EDE3A-0CE5-4099-A1E0-33FCD9C0A99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5FBD1C6E-355D-46F0-A65D-A70C981568C9}"/>
                </a:ext>
              </a:extLst>
            </p:cNvPr>
            <p:cNvGrpSpPr/>
            <p:nvPr/>
          </p:nvGrpSpPr>
          <p:grpSpPr>
            <a:xfrm>
              <a:off x="5996954" y="3237968"/>
              <a:ext cx="416650" cy="128663"/>
              <a:chOff x="4430653" y="2809391"/>
              <a:chExt cx="462884" cy="12866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="" xmlns:a16="http://schemas.microsoft.com/office/drawing/2014/main" id="{32B817E3-2B27-4A68-AE53-E8EEC02594A4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="" xmlns:a16="http://schemas.microsoft.com/office/drawing/2014/main" id="{FBBDBC88-9208-4BA6-B099-4093E14C0E5F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="" xmlns:a16="http://schemas.microsoft.com/office/drawing/2014/main" id="{35119CCF-F52F-44CD-9C5A-1465389ED804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="" xmlns:a16="http://schemas.microsoft.com/office/drawing/2014/main" id="{AA114746-5CD3-4774-BBA0-9A64D457FBD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="" xmlns:a16="http://schemas.microsoft.com/office/drawing/2014/main" id="{0F47D8D9-34FF-49DA-9DBD-7677199862EB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="" xmlns:a16="http://schemas.microsoft.com/office/drawing/2014/main" id="{831188D4-AE9C-43F6-A9B8-5B7E6CB5A000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="" xmlns:a16="http://schemas.microsoft.com/office/drawing/2014/main" id="{9E4BDAFC-FD95-4DD0-84A7-FD5C936D196D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29467A51-9AD0-4622-9EE6-B088CCED87DC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C156B865-3777-4093-B4A5-954842CBF991}"/>
                </a:ext>
              </a:extLst>
            </p:cNvPr>
            <p:cNvGrpSpPr/>
            <p:nvPr/>
          </p:nvGrpSpPr>
          <p:grpSpPr>
            <a:xfrm rot="16200000">
              <a:off x="7347256" y="4078382"/>
              <a:ext cx="416650" cy="128663"/>
              <a:chOff x="4430653" y="2809391"/>
              <a:chExt cx="462884" cy="128663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="" xmlns:a16="http://schemas.microsoft.com/office/drawing/2014/main" id="{FA3FCA72-3E25-446E-882B-9A96F22A3E45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="" xmlns:a16="http://schemas.microsoft.com/office/drawing/2014/main" id="{58AF97B0-9114-4203-A1BC-3BD38F9F95E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="" xmlns:a16="http://schemas.microsoft.com/office/drawing/2014/main" id="{4FE909F0-0A6F-409C-B976-C256F238734C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="" xmlns:a16="http://schemas.microsoft.com/office/drawing/2014/main" id="{AF2F89FD-0867-4F07-A3C2-85A9A4429918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="" xmlns:a16="http://schemas.microsoft.com/office/drawing/2014/main" id="{B16F1E27-FE7C-4F31-B3D5-9695193B064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="" xmlns:a16="http://schemas.microsoft.com/office/drawing/2014/main" id="{A36E3340-0A65-4E47-8C47-EA64C1E35CB7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="" xmlns:a16="http://schemas.microsoft.com/office/drawing/2014/main" id="{20F3E30D-BF24-4795-A9AB-93CDCE136A85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="" xmlns:a16="http://schemas.microsoft.com/office/drawing/2014/main" id="{2C97C09A-928E-49FE-A20B-D43F0038190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A5F4D0A6-E5DF-4F8F-BBBF-77AC24A0B644}"/>
                </a:ext>
              </a:extLst>
            </p:cNvPr>
            <p:cNvGrpSpPr/>
            <p:nvPr/>
          </p:nvGrpSpPr>
          <p:grpSpPr>
            <a:xfrm rot="16200000">
              <a:off x="7505928" y="4077607"/>
              <a:ext cx="416650" cy="128663"/>
              <a:chOff x="4430653" y="2809391"/>
              <a:chExt cx="462884" cy="128663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AC44F409-CD88-4A49-8246-9D91661C9597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="" xmlns:a16="http://schemas.microsoft.com/office/drawing/2014/main" id="{5534ADB8-BBA1-4A5A-A1E2-C91BF41D426B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="" xmlns:a16="http://schemas.microsoft.com/office/drawing/2014/main" id="{35A30109-50C4-4667-8ABB-35FEE33EFE9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="" xmlns:a16="http://schemas.microsoft.com/office/drawing/2014/main" id="{BA63D9D6-4729-46D0-AA10-ECEAB6D1F676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="" xmlns:a16="http://schemas.microsoft.com/office/drawing/2014/main" id="{511671CA-B98F-471D-A835-9D2BB12EE56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="" xmlns:a16="http://schemas.microsoft.com/office/drawing/2014/main" id="{75100E71-7385-40CC-82C7-5006932DFF82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="" xmlns:a16="http://schemas.microsoft.com/office/drawing/2014/main" id="{AD5D085E-C240-44FC-9DC5-8A470C70813E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="" xmlns:a16="http://schemas.microsoft.com/office/drawing/2014/main" id="{715BAB22-31A6-4F29-8E96-78F0ADE548B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396D569-D088-4270-8DCE-0EAF093CECE2}"/>
                </a:ext>
              </a:extLst>
            </p:cNvPr>
            <p:cNvGrpSpPr/>
            <p:nvPr/>
          </p:nvGrpSpPr>
          <p:grpSpPr>
            <a:xfrm rot="16200000">
              <a:off x="7191323" y="4076648"/>
              <a:ext cx="416650" cy="128663"/>
              <a:chOff x="4430653" y="2809391"/>
              <a:chExt cx="462884" cy="12866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id="{F820EF00-E521-4142-A92E-769BB2C75DC9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="" xmlns:a16="http://schemas.microsoft.com/office/drawing/2014/main" id="{19B95CAA-D0D8-4A9E-BBD1-225C2B3582BA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="" xmlns:a16="http://schemas.microsoft.com/office/drawing/2014/main" id="{2B402038-B80F-440A-BC23-288A5FE60D26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="" xmlns:a16="http://schemas.microsoft.com/office/drawing/2014/main" id="{963CF5F1-8222-423C-86D9-575CDC0D6428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="" xmlns:a16="http://schemas.microsoft.com/office/drawing/2014/main" id="{2CE9262E-EF5E-469D-BC06-8A3B86229AC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="" xmlns:a16="http://schemas.microsoft.com/office/drawing/2014/main" id="{BBFD3968-CFFA-42BF-9FC6-C0A309BC156C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="" xmlns:a16="http://schemas.microsoft.com/office/drawing/2014/main" id="{073E1B8D-7A69-4909-BCF1-1749CC474A06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="" xmlns:a16="http://schemas.microsoft.com/office/drawing/2014/main" id="{CE22D5E7-254E-41E6-8721-ED35DD878F2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AA2ED2C8-55F3-4620-A3A1-D9F4C13AE00F}"/>
                </a:ext>
              </a:extLst>
            </p:cNvPr>
            <p:cNvGrpSpPr/>
            <p:nvPr/>
          </p:nvGrpSpPr>
          <p:grpSpPr>
            <a:xfrm rot="16200000">
              <a:off x="7029839" y="4077608"/>
              <a:ext cx="416650" cy="128663"/>
              <a:chOff x="4430653" y="2809391"/>
              <a:chExt cx="462884" cy="128663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="" xmlns:a16="http://schemas.microsoft.com/office/drawing/2014/main" id="{55793665-B0FE-4C7F-A184-EB4F11F4F74B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="" xmlns:a16="http://schemas.microsoft.com/office/drawing/2014/main" id="{D56684FB-8A0D-4318-BA3B-E891A64D14D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="" xmlns:a16="http://schemas.microsoft.com/office/drawing/2014/main" id="{7B112318-BA93-4784-902B-FA358C9799CE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="" xmlns:a16="http://schemas.microsoft.com/office/drawing/2014/main" id="{2CCB174E-B582-43C6-BB51-2BDE8B69F39D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="" xmlns:a16="http://schemas.microsoft.com/office/drawing/2014/main" id="{FE7E2074-03DD-4015-A440-7B53CDEC29D4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="" xmlns:a16="http://schemas.microsoft.com/office/drawing/2014/main" id="{3897D421-BBA3-48DD-A1FD-0AB2DAA03BA0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="" xmlns:a16="http://schemas.microsoft.com/office/drawing/2014/main" id="{D616B3C9-8696-40A2-A4DD-694324298723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="" xmlns:a16="http://schemas.microsoft.com/office/drawing/2014/main" id="{39AD9618-2259-4A2B-96E3-6644AF180479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62B8AAA6-B561-4241-8AA8-91C5ABF4C4E8}"/>
                </a:ext>
              </a:extLst>
            </p:cNvPr>
            <p:cNvGrpSpPr/>
            <p:nvPr/>
          </p:nvGrpSpPr>
          <p:grpSpPr>
            <a:xfrm rot="16200000">
              <a:off x="7011582" y="1881678"/>
              <a:ext cx="416650" cy="128663"/>
              <a:chOff x="4430653" y="2809391"/>
              <a:chExt cx="462884" cy="128663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id="{54B17A54-B31A-4EBA-8EFD-233495D24A91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B51DA97F-A5F2-4BF6-88F6-F06F2755A2AA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6127CD21-8D88-4F4D-9112-54A71DEB03B6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="" xmlns:a16="http://schemas.microsoft.com/office/drawing/2014/main" id="{BCA851C0-3808-47B2-98F2-37A95BD4CD76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="" xmlns:a16="http://schemas.microsoft.com/office/drawing/2014/main" id="{55B86D4A-FB4F-49A0-90D1-906DB051FD1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="" xmlns:a16="http://schemas.microsoft.com/office/drawing/2014/main" id="{B019DD4C-BBE9-45BA-84FA-E19BF64DC86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="" xmlns:a16="http://schemas.microsoft.com/office/drawing/2014/main" id="{27582AEF-7C7D-4BB6-9521-79EDEA8F05EE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="" xmlns:a16="http://schemas.microsoft.com/office/drawing/2014/main" id="{D1C9D1B8-099A-41A2-8851-A36DF1C64331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10685F2B-DC8E-401F-81F8-2A39F163D9C7}"/>
                </a:ext>
              </a:extLst>
            </p:cNvPr>
            <p:cNvGrpSpPr/>
            <p:nvPr/>
          </p:nvGrpSpPr>
          <p:grpSpPr>
            <a:xfrm rot="16200000">
              <a:off x="7174293" y="1878762"/>
              <a:ext cx="416650" cy="128663"/>
              <a:chOff x="4430653" y="2809391"/>
              <a:chExt cx="462884" cy="12866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="" xmlns:a16="http://schemas.microsoft.com/office/drawing/2014/main" id="{D42EAFC2-E70F-4178-9D50-7BED2012A28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001A5EAB-96C0-4191-A71D-5802F7274BE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0F7109DB-CCD7-4D98-A7D9-2485D706DF5D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="" xmlns:a16="http://schemas.microsoft.com/office/drawing/2014/main" id="{C9337078-6107-4E9B-AA77-AA98A66A88F7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ABCE1DB3-DE6C-4222-8A7A-E3CC43D91D1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0B20BE46-D042-4CCC-A80F-13A1B356A6FE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D7947CFC-3016-49DC-99DB-F93E30FE7E7A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26C585FA-9C25-4B56-B61E-162710DF660C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A0364A2-D54B-472C-894F-F3A1876543E1}"/>
                </a:ext>
              </a:extLst>
            </p:cNvPr>
            <p:cNvGrpSpPr/>
            <p:nvPr/>
          </p:nvGrpSpPr>
          <p:grpSpPr>
            <a:xfrm rot="16200000">
              <a:off x="7333915" y="1877685"/>
              <a:ext cx="416650" cy="128663"/>
              <a:chOff x="4430653" y="2809391"/>
              <a:chExt cx="462884" cy="128663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2F1D12E2-38D9-4F38-A48C-C7BAA92B334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CE7F5018-0692-42FC-A928-BC99DC93CF30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18CB531E-EDDC-48F2-B230-32A1EDFC3345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="" xmlns:a16="http://schemas.microsoft.com/office/drawing/2014/main" id="{9C104037-CD57-48D6-9FEF-71FCED832C83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05640B99-C264-4044-87F7-A46A9631FEAB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FA454B63-33E6-46B0-A67C-FC2A35DBFCD8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DF514709-22AD-49C5-81FF-108823190321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6CA50CEA-3234-48C4-90AB-9B8F846F0DDD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9A133016-923A-4FCC-9B5A-BEA68D4EFFE7}"/>
                </a:ext>
              </a:extLst>
            </p:cNvPr>
            <p:cNvGrpSpPr/>
            <p:nvPr/>
          </p:nvGrpSpPr>
          <p:grpSpPr>
            <a:xfrm rot="16200000">
              <a:off x="7498180" y="1880600"/>
              <a:ext cx="416650" cy="128663"/>
              <a:chOff x="4430653" y="2809391"/>
              <a:chExt cx="462884" cy="128663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="" xmlns:a16="http://schemas.microsoft.com/office/drawing/2014/main" id="{D5FE3A2A-6117-4251-BE6B-1ADD94313F3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ED72CE24-16FD-4175-B1FC-A7ABFBD7B68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632B74FB-6076-47F0-988F-60519BB8EAF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99499687-85A5-41A7-9C22-51D8A374925B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B1BC8D4A-9F06-42B4-AE00-EBB07AC51712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="" xmlns:a16="http://schemas.microsoft.com/office/drawing/2014/main" id="{2870524B-91B1-4F3D-AEAA-7A595693427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75B87E67-F134-4D7E-A966-D308C84791B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E783AEF5-D90E-4AE0-B693-4523983CEA65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794C381-084B-4BE9-B804-3ED1E59E0A65}"/>
                </a:ext>
              </a:extLst>
            </p:cNvPr>
            <p:cNvGrpSpPr/>
            <p:nvPr/>
          </p:nvGrpSpPr>
          <p:grpSpPr>
            <a:xfrm rot="10800000">
              <a:off x="8451989" y="2754886"/>
              <a:ext cx="416650" cy="128663"/>
              <a:chOff x="4430653" y="2809391"/>
              <a:chExt cx="462884" cy="12866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8AF9A79E-3995-4757-A02C-AB92050E01F7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="" xmlns:a16="http://schemas.microsoft.com/office/drawing/2014/main" id="{1FFDB2EE-5510-4A43-82D2-EC89BBF513F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397ECD9A-2B7C-4503-8FC3-12AD79C34B28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E7F61127-135D-4DAD-B274-1F7D6BD6F4CF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6C9D0CAB-C381-409A-B341-7CE83A7E0553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42CAE124-CDD3-41C5-9C25-94BE750E97C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2E4C884D-AFAB-4D05-AB45-9A572F7CC608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="" xmlns:a16="http://schemas.microsoft.com/office/drawing/2014/main" id="{1D1F80C9-1889-4F1C-96E8-CAF0865EAC4E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D53A0658-9D39-49AE-A757-F630D3956A39}"/>
                </a:ext>
              </a:extLst>
            </p:cNvPr>
            <p:cNvGrpSpPr/>
            <p:nvPr/>
          </p:nvGrpSpPr>
          <p:grpSpPr>
            <a:xfrm>
              <a:off x="8452839" y="2912881"/>
              <a:ext cx="416650" cy="128663"/>
              <a:chOff x="4430653" y="2809391"/>
              <a:chExt cx="462884" cy="12866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2859AD0D-CF1B-4C46-83A6-561E2CFF108D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51991765-4500-4117-A945-4F960F1E2A5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AB7C0A5C-608D-43EF-8128-4DF025807F95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="" xmlns:a16="http://schemas.microsoft.com/office/drawing/2014/main" id="{8331384D-08DB-482C-ADD2-0EBB71EFC7C1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="" xmlns:a16="http://schemas.microsoft.com/office/drawing/2014/main" id="{DA1ADF52-531E-4A70-BE2D-D6C32A2159E6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E6949828-DCB9-4B34-A3ED-0F3D444893C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9AA5226D-3BD7-4955-8539-0345F1F20A49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D8E58C33-D9BB-4589-9F32-D68F8AE41B5A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04CC0510-193E-4C6F-AA18-715CD9077C3A}"/>
                </a:ext>
              </a:extLst>
            </p:cNvPr>
            <p:cNvGrpSpPr/>
            <p:nvPr/>
          </p:nvGrpSpPr>
          <p:grpSpPr>
            <a:xfrm>
              <a:off x="8452478" y="3067209"/>
              <a:ext cx="416650" cy="128663"/>
              <a:chOff x="4430653" y="2809391"/>
              <a:chExt cx="462884" cy="128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C0A5D25B-51C5-49B5-942B-220B7AE7F5BD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8C19AD05-AD96-48A6-926C-92F1E28D810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22D909A5-2EE1-4124-AE69-81A8F83D36E9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57E0FA6-430C-41F2-99E9-42357FB187D0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1F10F3B1-06E5-43DC-AF69-8AFB5A08C1A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EA70D9B6-306D-4D8E-9CCA-6714FC6078D2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AF331749-A4D2-4165-B22F-83F01F1E8720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D06E7E34-AB18-4B68-833C-FD088342BA3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4A55C6B6-8EAD-4E6D-BB4D-3B62A50AE6FE}"/>
                </a:ext>
              </a:extLst>
            </p:cNvPr>
            <p:cNvGrpSpPr/>
            <p:nvPr/>
          </p:nvGrpSpPr>
          <p:grpSpPr>
            <a:xfrm>
              <a:off x="8454796" y="3223383"/>
              <a:ext cx="416650" cy="128663"/>
              <a:chOff x="4430653" y="2809391"/>
              <a:chExt cx="462884" cy="12866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3CE36C78-32C1-4EF1-B760-B93FD234AF13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81B7048C-8F3B-446F-90AA-16EF708EFA98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A22D900D-89A2-43DD-AFE1-96B09372CBD8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7824BAB0-83A7-4E97-A89F-D59A5E86541D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A3981AC8-C48E-4323-B8AA-2ACD639541FD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AA4F63FF-3FD8-4F2A-89CC-FA731252C271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D4C2810E-6C37-4658-93DF-C21B56137AC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1C20274E-5A70-4BB0-8779-021EDC571919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F6FEC584-2F71-4A12-B551-AE9261020CE8}"/>
                </a:ext>
              </a:extLst>
            </p:cNvPr>
            <p:cNvGrpSpPr/>
            <p:nvPr/>
          </p:nvGrpSpPr>
          <p:grpSpPr>
            <a:xfrm rot="2615290">
              <a:off x="6449715" y="1993645"/>
              <a:ext cx="462884" cy="128663"/>
              <a:chOff x="4430653" y="2809391"/>
              <a:chExt cx="462884" cy="12866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="" xmlns:a16="http://schemas.microsoft.com/office/drawing/2014/main" id="{97591B15-C952-4506-B0AA-A66AE16CB110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4DE7F188-2734-479C-86CF-3F65F936ADFF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9F0DF04B-E92B-4E11-BD07-FBA7358C5A17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5A32CE24-B64C-458B-854F-F315FFFA93F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EB91302C-08DC-422A-971D-08EB9510092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E6091A8A-525A-4392-83F7-25A631AE2F0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8F5CF240-B17B-418B-9CBB-2EB9C9CA2AC6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3D0B79FE-4647-4BE4-B318-1DECC4F3BA1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DE91941E-5E6A-4235-A88F-85F79853146D}"/>
                </a:ext>
              </a:extLst>
            </p:cNvPr>
            <p:cNvGrpSpPr/>
            <p:nvPr/>
          </p:nvGrpSpPr>
          <p:grpSpPr>
            <a:xfrm rot="2615290">
              <a:off x="6214999" y="2215936"/>
              <a:ext cx="462884" cy="128663"/>
              <a:chOff x="4430653" y="2809391"/>
              <a:chExt cx="462884" cy="12866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B59A404B-5446-49D1-A326-1643FC4597FE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573612B-77C9-412A-A5D8-A6D48EE6E81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A37C41E5-2D8F-40A9-BFF5-555E6C2A8B83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778D8F54-1DEB-47D8-A5CF-E20C261256BB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4D5EAD35-59D0-43AD-8DE6-E26BD813E9D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842683B5-C27B-40B4-A52A-B806C9CDF499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D012EEF3-7D7B-4593-A1D5-477BCA4F5E1D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05E37915-509C-4238-ADA1-BBB41E6D076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6431F207-A017-4430-A18D-C3758140FA50}"/>
                </a:ext>
              </a:extLst>
            </p:cNvPr>
            <p:cNvGrpSpPr/>
            <p:nvPr/>
          </p:nvGrpSpPr>
          <p:grpSpPr>
            <a:xfrm rot="2615290">
              <a:off x="6103066" y="2327409"/>
              <a:ext cx="462884" cy="128663"/>
              <a:chOff x="4430653" y="2809391"/>
              <a:chExt cx="462884" cy="12866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AE068FF6-372F-4C57-B4AC-0EC6E9ED935E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FC4083D0-C240-4E05-8252-29D70EE4948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90C8DA1B-8541-4437-B664-D3E381E9160F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E73E703D-441B-4E10-B025-3E181EFE8B81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DEA75726-0D5B-4CD4-873A-25CD48EECDC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6F61218A-BC85-479B-9884-73F92BAE54B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318AE3D0-1FC9-456E-9941-32939C2439F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373033D6-A6BB-4CD6-83DD-43CD181179D4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Diagonal Stripe 38">
              <a:extLst>
                <a:ext uri="{FF2B5EF4-FFF2-40B4-BE49-F238E27FC236}">
                  <a16:creationId xmlns="" xmlns:a16="http://schemas.microsoft.com/office/drawing/2014/main" id="{155A5AFE-5789-48CA-949B-8F60F0238426}"/>
                </a:ext>
              </a:extLst>
            </p:cNvPr>
            <p:cNvSpPr/>
            <p:nvPr/>
          </p:nvSpPr>
          <p:spPr>
            <a:xfrm rot="13535541">
              <a:off x="7272980" y="2006116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Diagonal Stripe 39">
              <a:extLst>
                <a:ext uri="{FF2B5EF4-FFF2-40B4-BE49-F238E27FC236}">
                  <a16:creationId xmlns="" xmlns:a16="http://schemas.microsoft.com/office/drawing/2014/main" id="{6DE450A1-F696-4658-8361-8572407FE57A}"/>
                </a:ext>
              </a:extLst>
            </p:cNvPr>
            <p:cNvSpPr/>
            <p:nvPr/>
          </p:nvSpPr>
          <p:spPr>
            <a:xfrm rot="10800000">
              <a:off x="6565629" y="2246663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Diagonal Stripe 40">
              <a:extLst>
                <a:ext uri="{FF2B5EF4-FFF2-40B4-BE49-F238E27FC236}">
                  <a16:creationId xmlns="" xmlns:a16="http://schemas.microsoft.com/office/drawing/2014/main" id="{B57FAE89-9B32-4E93-89F7-12D31DBE3E6C}"/>
                </a:ext>
              </a:extLst>
            </p:cNvPr>
            <p:cNvSpPr/>
            <p:nvPr/>
          </p:nvSpPr>
          <p:spPr>
            <a:xfrm rot="2790891">
              <a:off x="7271010" y="370263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Diagonal Stripe 41">
              <a:extLst>
                <a:ext uri="{FF2B5EF4-FFF2-40B4-BE49-F238E27FC236}">
                  <a16:creationId xmlns="" xmlns:a16="http://schemas.microsoft.com/office/drawing/2014/main" id="{050F6104-2201-48B2-AF46-2984329AA1E4}"/>
                </a:ext>
              </a:extLst>
            </p:cNvPr>
            <p:cNvSpPr/>
            <p:nvPr/>
          </p:nvSpPr>
          <p:spPr>
            <a:xfrm rot="8102007">
              <a:off x="6284012" y="285064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="" xmlns:a16="http://schemas.microsoft.com/office/drawing/2014/main" id="{9226AC2B-6BDB-4450-93C7-E3BCE718D1F3}"/>
                </a:ext>
              </a:extLst>
            </p:cNvPr>
            <p:cNvSpPr/>
            <p:nvPr/>
          </p:nvSpPr>
          <p:spPr>
            <a:xfrm rot="18900000">
              <a:off x="8215332" y="2848725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602D2AFE-4940-42E3-A32B-0FFDE731E14E}"/>
                </a:ext>
              </a:extLst>
            </p:cNvPr>
            <p:cNvGrpSpPr/>
            <p:nvPr/>
          </p:nvGrpSpPr>
          <p:grpSpPr>
            <a:xfrm>
              <a:off x="7288225" y="2689181"/>
              <a:ext cx="363384" cy="492066"/>
              <a:chOff x="4238898" y="2343739"/>
              <a:chExt cx="363384" cy="49206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7BCA28EF-CDEF-4262-86F3-20ED5C683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6044" y="2343739"/>
                <a:ext cx="356238" cy="488699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217CCE77-51AB-4D97-B191-2CA4946EA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8898" y="2345291"/>
                <a:ext cx="354438" cy="490514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4703C35A-15CE-408D-93C1-21E187A76CA1}"/>
                </a:ext>
              </a:extLst>
            </p:cNvPr>
            <p:cNvSpPr/>
            <p:nvPr/>
          </p:nvSpPr>
          <p:spPr>
            <a:xfrm>
              <a:off x="7985963" y="1863891"/>
              <a:ext cx="747179" cy="315143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33CC"/>
                  </a:solidFill>
                </a:rPr>
                <a:t>Control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2B1FAD85-3D52-4E3B-B341-33FA7E66F934}"/>
                </a:ext>
              </a:extLst>
            </p:cNvPr>
            <p:cNvSpPr/>
            <p:nvPr/>
          </p:nvSpPr>
          <p:spPr>
            <a:xfrm>
              <a:off x="7201994" y="3134287"/>
              <a:ext cx="53412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err="1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Xbar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B1555BE4-F5D6-4C83-B45A-BA19A6324F68}"/>
                </a:ext>
              </a:extLst>
            </p:cNvPr>
            <p:cNvSpPr/>
            <p:nvPr/>
          </p:nvSpPr>
          <p:spPr>
            <a:xfrm>
              <a:off x="8128341" y="4073265"/>
              <a:ext cx="670376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Router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Buffer 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="" xmlns:a16="http://schemas.microsoft.com/office/drawing/2014/main" id="{30F746B6-F787-434F-997C-F5A5D45E5FB9}"/>
              </a:ext>
            </a:extLst>
          </p:cNvPr>
          <p:cNvSpPr/>
          <p:nvPr/>
        </p:nvSpPr>
        <p:spPr>
          <a:xfrm>
            <a:off x="5294376" y="4590288"/>
            <a:ext cx="960120" cy="63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161A913-7A2F-4374-A314-DA70ADD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5563" r="63801" b="30600"/>
          <a:stretch/>
        </p:blipFill>
        <p:spPr>
          <a:xfrm>
            <a:off x="62523" y="1336431"/>
            <a:ext cx="3798087" cy="382953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="" xmlns:a16="http://schemas.microsoft.com/office/drawing/2014/main" id="{4176E108-2AF1-48DD-827C-CEDFA87DB7EC}"/>
              </a:ext>
            </a:extLst>
          </p:cNvPr>
          <p:cNvSpPr/>
          <p:nvPr/>
        </p:nvSpPr>
        <p:spPr>
          <a:xfrm>
            <a:off x="3352880" y="5221224"/>
            <a:ext cx="2660903" cy="1005977"/>
          </a:xfrm>
          <a:prstGeom prst="wedgeRectCallout">
            <a:avLst>
              <a:gd name="adj1" fmla="val 33561"/>
              <a:gd name="adj2" fmla="val -1489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Buffers are key component in any </a:t>
            </a:r>
            <a:r>
              <a:rPr lang="en-US" dirty="0" err="1"/>
              <a:t>NoC</a:t>
            </a:r>
            <a:r>
              <a:rPr lang="en-US" dirty="0"/>
              <a:t> router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="" xmlns:a16="http://schemas.microsoft.com/office/drawing/2014/main" id="{9430656F-D401-447C-9E62-0D59F781CCD9}"/>
              </a:ext>
            </a:extLst>
          </p:cNvPr>
          <p:cNvSpPr/>
          <p:nvPr/>
        </p:nvSpPr>
        <p:spPr>
          <a:xfrm>
            <a:off x="6483097" y="4944109"/>
            <a:ext cx="2660903" cy="1005977"/>
          </a:xfrm>
          <a:prstGeom prst="wedgeRectCallout">
            <a:avLst>
              <a:gd name="adj1" fmla="val -58535"/>
              <a:gd name="adj2" fmla="val -12804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contention</a:t>
            </a:r>
          </a:p>
          <a:p>
            <a:pPr algn="ctr"/>
            <a:r>
              <a:rPr lang="en-US" dirty="0"/>
              <a:t>Avoid deadlocks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="" xmlns:a16="http://schemas.microsoft.com/office/drawing/2014/main" id="{3B87B3EA-8AF0-468B-B6A2-641E2C64DC9B}"/>
              </a:ext>
            </a:extLst>
          </p:cNvPr>
          <p:cNvGrpSpPr/>
          <p:nvPr/>
        </p:nvGrpSpPr>
        <p:grpSpPr>
          <a:xfrm rot="20844102">
            <a:off x="3948990" y="1194675"/>
            <a:ext cx="376322" cy="668077"/>
            <a:chOff x="3877235" y="1911284"/>
            <a:chExt cx="376322" cy="668077"/>
          </a:xfrm>
        </p:grpSpPr>
        <p:cxnSp>
          <p:nvCxnSpPr>
            <p:cNvPr id="218" name="Straight Arrow Connector 217">
              <a:extLst>
                <a:ext uri="{FF2B5EF4-FFF2-40B4-BE49-F238E27FC236}">
                  <a16:creationId xmlns="" xmlns:a16="http://schemas.microsoft.com/office/drawing/2014/main" id="{FB2ECD0E-E633-4E92-A2F4-17B51FE0ECC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="" xmlns:a16="http://schemas.microsoft.com/office/drawing/2014/main" id="{FFACBB32-4E1E-4477-818C-0E56858A7D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8A346CD0-DAF7-476F-A561-FF443BCD7E12}"/>
              </a:ext>
            </a:extLst>
          </p:cNvPr>
          <p:cNvGrpSpPr/>
          <p:nvPr/>
        </p:nvGrpSpPr>
        <p:grpSpPr>
          <a:xfrm rot="18000000">
            <a:off x="3947537" y="2766852"/>
            <a:ext cx="280452" cy="497881"/>
            <a:chOff x="3877235" y="1911284"/>
            <a:chExt cx="376322" cy="668077"/>
          </a:xfrm>
        </p:grpSpPr>
        <p:cxnSp>
          <p:nvCxnSpPr>
            <p:cNvPr id="221" name="Straight Arrow Connector 220">
              <a:extLst>
                <a:ext uri="{FF2B5EF4-FFF2-40B4-BE49-F238E27FC236}">
                  <a16:creationId xmlns="" xmlns:a16="http://schemas.microsoft.com/office/drawing/2014/main" id="{263662BA-7C18-41E7-A1D2-019E91B008E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="" xmlns:a16="http://schemas.microsoft.com/office/drawing/2014/main" id="{64B17643-93D3-49E3-9DF4-64358DAE4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="" xmlns:a16="http://schemas.microsoft.com/office/drawing/2014/main" id="{97EEDD2C-E3DD-49A6-95BD-C73597A55E3D}"/>
              </a:ext>
            </a:extLst>
          </p:cNvPr>
          <p:cNvGrpSpPr/>
          <p:nvPr/>
        </p:nvGrpSpPr>
        <p:grpSpPr>
          <a:xfrm rot="1800000">
            <a:off x="5706623" y="1116648"/>
            <a:ext cx="340384" cy="595106"/>
            <a:chOff x="3877235" y="1911284"/>
            <a:chExt cx="376322" cy="668077"/>
          </a:xfrm>
        </p:grpSpPr>
        <p:cxnSp>
          <p:nvCxnSpPr>
            <p:cNvPr id="224" name="Straight Arrow Connector 223">
              <a:extLst>
                <a:ext uri="{FF2B5EF4-FFF2-40B4-BE49-F238E27FC236}">
                  <a16:creationId xmlns="" xmlns:a16="http://schemas.microsoft.com/office/drawing/2014/main" id="{E224A68F-79D7-4B18-B02B-A3CB6CDC2C1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="" xmlns:a16="http://schemas.microsoft.com/office/drawing/2014/main" id="{53F70C8D-482F-4778-85E3-C5830A90C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="" xmlns:a16="http://schemas.microsoft.com/office/drawing/2014/main" id="{83A99431-0038-4149-89BC-99A80583637E}"/>
              </a:ext>
            </a:extLst>
          </p:cNvPr>
          <p:cNvGrpSpPr/>
          <p:nvPr/>
        </p:nvGrpSpPr>
        <p:grpSpPr>
          <a:xfrm rot="18000000">
            <a:off x="7594686" y="2682483"/>
            <a:ext cx="376322" cy="668077"/>
            <a:chOff x="3877235" y="1911284"/>
            <a:chExt cx="376322" cy="668077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="" xmlns:a16="http://schemas.microsoft.com/office/drawing/2014/main" id="{95508A01-FEB5-4CFE-90BB-CC42979902A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="" xmlns:a16="http://schemas.microsoft.com/office/drawing/2014/main" id="{AAAB586F-0765-4C0B-9C09-AD9B31330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9" name="Group 228">
            <a:extLst>
              <a:ext uri="{FF2B5EF4-FFF2-40B4-BE49-F238E27FC236}">
                <a16:creationId xmlns="" xmlns:a16="http://schemas.microsoft.com/office/drawing/2014/main" id="{DBFCBD4F-9054-46B2-B3EE-36F75D446720}"/>
              </a:ext>
            </a:extLst>
          </p:cNvPr>
          <p:cNvGrpSpPr/>
          <p:nvPr/>
        </p:nvGrpSpPr>
        <p:grpSpPr>
          <a:xfrm rot="1800000">
            <a:off x="5690039" y="4458242"/>
            <a:ext cx="376322" cy="668077"/>
            <a:chOff x="3877235" y="1911284"/>
            <a:chExt cx="376322" cy="668077"/>
          </a:xfrm>
        </p:grpSpPr>
        <p:cxnSp>
          <p:nvCxnSpPr>
            <p:cNvPr id="230" name="Straight Arrow Connector 229">
              <a:extLst>
                <a:ext uri="{FF2B5EF4-FFF2-40B4-BE49-F238E27FC236}">
                  <a16:creationId xmlns="" xmlns:a16="http://schemas.microsoft.com/office/drawing/2014/main" id="{F28DE59F-4BAE-47A7-9902-7FEB6E2F3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="" xmlns:a16="http://schemas.microsoft.com/office/drawing/2014/main" id="{F9F19EB7-8461-4F72-8AA7-A2B2970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C66FDB5F-54F4-4251-A519-129B5B752766}"/>
              </a:ext>
            </a:extLst>
          </p:cNvPr>
          <p:cNvSpPr txBox="1"/>
          <p:nvPr/>
        </p:nvSpPr>
        <p:spPr>
          <a:xfrm>
            <a:off x="3782589" y="30414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="" xmlns:a16="http://schemas.microsoft.com/office/drawing/2014/main" id="{EA6C7FED-3168-4808-8627-AFB95AC12ECB}"/>
              </a:ext>
            </a:extLst>
          </p:cNvPr>
          <p:cNvSpPr txBox="1"/>
          <p:nvPr/>
        </p:nvSpPr>
        <p:spPr>
          <a:xfrm>
            <a:off x="7400806" y="3116855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8D458E8F-1153-4828-9F8C-E87CF0D64073}"/>
              </a:ext>
            </a:extLst>
          </p:cNvPr>
          <p:cNvSpPr txBox="1"/>
          <p:nvPr/>
        </p:nvSpPr>
        <p:spPr>
          <a:xfrm>
            <a:off x="5931794" y="456258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CCF0833B-37A2-4B42-B45C-BE0A0551EAC9}"/>
              </a:ext>
            </a:extLst>
          </p:cNvPr>
          <p:cNvSpPr txBox="1"/>
          <p:nvPr/>
        </p:nvSpPr>
        <p:spPr>
          <a:xfrm>
            <a:off x="5942480" y="136986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="" xmlns:a16="http://schemas.microsoft.com/office/drawing/2014/main" id="{CEB3B513-B6BD-4359-8D30-251D5F53F252}"/>
              </a:ext>
            </a:extLst>
          </p:cNvPr>
          <p:cNvSpPr txBox="1"/>
          <p:nvPr/>
        </p:nvSpPr>
        <p:spPr>
          <a:xfrm>
            <a:off x="4202834" y="1336931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="" xmlns:a16="http://schemas.microsoft.com/office/drawing/2014/main" id="{0488361B-29FC-49DC-8BB7-7EC06C6DB1E3}"/>
              </a:ext>
            </a:extLst>
          </p:cNvPr>
          <p:cNvSpPr/>
          <p:nvPr/>
        </p:nvSpPr>
        <p:spPr>
          <a:xfrm>
            <a:off x="4278103" y="3425875"/>
            <a:ext cx="66717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Buffers</a:t>
            </a:r>
            <a:endParaRPr lang="en-US" sz="1200" b="0" cap="none" spc="0" dirty="0">
              <a:ln w="0"/>
              <a:solidFill>
                <a:srgbClr val="0033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165D12D-2B3F-4B75-878D-7DA96DFD2460}"/>
              </a:ext>
            </a:extLst>
          </p:cNvPr>
          <p:cNvSpPr/>
          <p:nvPr/>
        </p:nvSpPr>
        <p:spPr>
          <a:xfrm>
            <a:off x="5460068" y="3939506"/>
            <a:ext cx="8894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="" xmlns:a16="http://schemas.microsoft.com/office/drawing/2014/main" id="{2CCDF9E9-0965-4670-BE04-F4D7F0E897BF}"/>
              </a:ext>
            </a:extLst>
          </p:cNvPr>
          <p:cNvSpPr/>
          <p:nvPr/>
        </p:nvSpPr>
        <p:spPr>
          <a:xfrm>
            <a:off x="5443449" y="1751528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="" xmlns:a16="http://schemas.microsoft.com/office/drawing/2014/main" id="{F5B8363C-A297-4B18-9867-00E0D983728E}"/>
              </a:ext>
            </a:extLst>
          </p:cNvPr>
          <p:cNvSpPr/>
          <p:nvPr/>
        </p:nvSpPr>
        <p:spPr>
          <a:xfrm rot="16200000">
            <a:off x="4183167" y="2843842"/>
            <a:ext cx="793172" cy="4610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="" xmlns:a16="http://schemas.microsoft.com/office/drawing/2014/main" id="{876B8BBD-AFD1-461E-BF75-18CECCB78BE6}"/>
              </a:ext>
            </a:extLst>
          </p:cNvPr>
          <p:cNvSpPr/>
          <p:nvPr/>
        </p:nvSpPr>
        <p:spPr>
          <a:xfrm rot="16200000">
            <a:off x="6672461" y="2839004"/>
            <a:ext cx="9288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="" xmlns:a16="http://schemas.microsoft.com/office/drawing/2014/main" id="{B8076107-A487-4277-8981-AAA5E9071D23}"/>
              </a:ext>
            </a:extLst>
          </p:cNvPr>
          <p:cNvSpPr/>
          <p:nvPr/>
        </p:nvSpPr>
        <p:spPr>
          <a:xfrm rot="18900000">
            <a:off x="4462591" y="2038449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3" name="Picture 242" descr="Source: Intel Teraflops, IEEE Micro 2007">
            <a:extLst>
              <a:ext uri="{FF2B5EF4-FFF2-40B4-BE49-F238E27FC236}">
                <a16:creationId xmlns="" xmlns:a16="http://schemas.microsoft.com/office/drawing/2014/main" id="{54830568-04DE-4575-9302-9B46ED2C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864" y="1076353"/>
            <a:ext cx="5651460" cy="5253042"/>
          </a:xfrm>
          <a:prstGeom prst="rect">
            <a:avLst/>
          </a:prstGeom>
        </p:spPr>
      </p:pic>
      <p:sp>
        <p:nvSpPr>
          <p:cNvPr id="244" name="Rectangle 243">
            <a:extLst>
              <a:ext uri="{FF2B5EF4-FFF2-40B4-BE49-F238E27FC236}">
                <a16:creationId xmlns="" xmlns:a16="http://schemas.microsoft.com/office/drawing/2014/main" id="{AC5FF2CA-CF31-4F12-9ED0-9D424D5D8998}"/>
              </a:ext>
            </a:extLst>
          </p:cNvPr>
          <p:cNvSpPr/>
          <p:nvPr/>
        </p:nvSpPr>
        <p:spPr>
          <a:xfrm>
            <a:off x="4425992" y="1644708"/>
            <a:ext cx="1258622" cy="36487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="" xmlns:a16="http://schemas.microsoft.com/office/drawing/2014/main" id="{BABE82DC-C737-4D56-BFE0-24044EB1431D}"/>
              </a:ext>
            </a:extLst>
          </p:cNvPr>
          <p:cNvSpPr/>
          <p:nvPr/>
        </p:nvSpPr>
        <p:spPr>
          <a:xfrm>
            <a:off x="6634138" y="1639648"/>
            <a:ext cx="1258622" cy="36487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="" xmlns:a16="http://schemas.microsoft.com/office/drawing/2014/main" id="{3AA7E72B-53C9-49EA-B826-B85C5D3B54D5}"/>
              </a:ext>
            </a:extLst>
          </p:cNvPr>
          <p:cNvSpPr/>
          <p:nvPr/>
        </p:nvSpPr>
        <p:spPr>
          <a:xfrm>
            <a:off x="3177774" y="5574448"/>
            <a:ext cx="5999781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Intel Teraflops, IEEE Micro 2007</a:t>
            </a:r>
          </a:p>
        </p:txBody>
      </p:sp>
    </p:spTree>
    <p:extLst>
      <p:ext uri="{BB962C8B-B14F-4D97-AF65-F5344CB8AC3E}">
        <p14:creationId xmlns:p14="http://schemas.microsoft.com/office/powerpoint/2010/main" val="36547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5" grpId="0" animBg="1"/>
      <p:bldP spid="232" grpId="0"/>
      <p:bldP spid="233" grpId="0"/>
      <p:bldP spid="234" grpId="0"/>
      <p:bldP spid="235" grpId="0"/>
      <p:bldP spid="236" grpId="0"/>
      <p:bldP spid="237" grpId="0"/>
      <p:bldP spid="14" grpId="0" animBg="1"/>
      <p:bldP spid="238" grpId="0" animBg="1"/>
      <p:bldP spid="239" grpId="0" animBg="1"/>
      <p:bldP spid="240" grpId="0" animBg="1"/>
      <p:bldP spid="241" grpId="0" animBg="1"/>
      <p:bldP spid="244" grpId="0" animBg="1"/>
      <p:bldP spid="245" grpId="0" animBg="1"/>
      <p:bldP spid="2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Random_Swap</a:t>
            </a:r>
            <a:endParaRPr lang="en-US" b="1" dirty="0">
              <a:solidFill>
                <a:srgbClr val="000000"/>
              </a:solidFill>
              <a:cs typeface="Helvetica"/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 err="1"/>
              <a:t>Random_Swap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606B594-B7A2-41CD-81D2-F9B346EAA748}"/>
              </a:ext>
            </a:extLst>
          </p:cNvPr>
          <p:cNvGrpSpPr/>
          <p:nvPr/>
        </p:nvGrpSpPr>
        <p:grpSpPr>
          <a:xfrm>
            <a:off x="3184689" y="2581379"/>
            <a:ext cx="2091328" cy="1929679"/>
            <a:chOff x="5275729" y="1913324"/>
            <a:chExt cx="2395071" cy="2209944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E8E736A5-6728-4F65-AB66-586DCA21EB2E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D5C5E52-C606-44F9-9C38-9B871033D9FC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A489BFF-E9BC-4FD0-BC17-377C56812857}"/>
                </a:ext>
              </a:extLst>
            </p:cNvPr>
            <p:cNvSpPr/>
            <p:nvPr/>
          </p:nvSpPr>
          <p:spPr>
            <a:xfrm>
              <a:off x="5278050" y="2818546"/>
              <a:ext cx="343627" cy="7670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8D44364-C5CF-4A7C-B06B-520181999698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E590A013-13F9-44C7-BA8E-AECBC1488AB1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ADDD246-0D17-4A51-BB00-334A13870F99}"/>
                </a:ext>
              </a:extLst>
            </p:cNvPr>
            <p:cNvSpPr/>
            <p:nvPr/>
          </p:nvSpPr>
          <p:spPr>
            <a:xfrm>
              <a:off x="7322835" y="2820690"/>
              <a:ext cx="343627" cy="78525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005029B-8505-4084-8673-AC27FC4FD095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C2853FA4-8B4D-444F-9B26-91107BE22A58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 flipV="1">
              <a:off x="5621677" y="3201847"/>
              <a:ext cx="574265" cy="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A9DC9095-A933-413E-8CBB-3EC75D8D315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B0047BB7-EF92-4F0B-A707-C1CFE2AB21AD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 flipV="1">
              <a:off x="6882999" y="3201847"/>
              <a:ext cx="439836" cy="1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4338E6A0-8A0B-4A9A-9C34-9050D92AD970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183F8554-DDD8-40A6-B481-128A9A8AFE02}"/>
                </a:ext>
              </a:extLst>
            </p:cNvPr>
            <p:cNvCxnSpPr>
              <a:cxnSpLocks/>
              <a:stCxn id="12" idx="1"/>
              <a:endCxn id="9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E68D1D1-D494-44DA-90F6-CBA0CB03E0A2}"/>
              </a:ext>
            </a:extLst>
          </p:cNvPr>
          <p:cNvSpPr txBox="1"/>
          <p:nvPr/>
        </p:nvSpPr>
        <p:spPr>
          <a:xfrm>
            <a:off x="4621069" y="4236514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2854C16-9987-491F-8C4E-CC4182EE2983}"/>
              </a:ext>
            </a:extLst>
          </p:cNvPr>
          <p:cNvSpPr txBox="1"/>
          <p:nvPr/>
        </p:nvSpPr>
        <p:spPr>
          <a:xfrm>
            <a:off x="3990587" y="3696343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22" name="Content Placeholder 58" descr="Close">
            <a:extLst>
              <a:ext uri="{FF2B5EF4-FFF2-40B4-BE49-F238E27FC236}">
                <a16:creationId xmlns="" xmlns:a16="http://schemas.microsoft.com/office/drawing/2014/main" id="{3C3F089B-3669-4D71-ACE1-820E863B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369" y="3390175"/>
            <a:ext cx="409588" cy="40958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4F73177-461D-4AD1-AF8E-109A3BF16C37}"/>
              </a:ext>
            </a:extLst>
          </p:cNvPr>
          <p:cNvGrpSpPr/>
          <p:nvPr/>
        </p:nvGrpSpPr>
        <p:grpSpPr>
          <a:xfrm rot="20956814">
            <a:off x="2772717" y="1871183"/>
            <a:ext cx="376322" cy="668077"/>
            <a:chOff x="3877235" y="1911284"/>
            <a:chExt cx="376322" cy="66807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BCA8593A-B487-4FF5-B384-8EBD9635FBF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EB502FD2-2574-49FA-9E31-49F500EF8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C5DE704-DDC9-4EB4-B0BD-1BE45F938676}"/>
              </a:ext>
            </a:extLst>
          </p:cNvPr>
          <p:cNvSpPr txBox="1"/>
          <p:nvPr/>
        </p:nvSpPr>
        <p:spPr>
          <a:xfrm>
            <a:off x="5246969" y="3139570"/>
            <a:ext cx="59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68FE8AB-5CBE-4EE2-A254-88AA6AA3D9BC}"/>
              </a:ext>
            </a:extLst>
          </p:cNvPr>
          <p:cNvSpPr txBox="1"/>
          <p:nvPr/>
        </p:nvSpPr>
        <p:spPr>
          <a:xfrm>
            <a:off x="2733542" y="4042028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2AE227E-6970-4868-BA6A-380D5212C5C1}"/>
              </a:ext>
            </a:extLst>
          </p:cNvPr>
          <p:cNvSpPr txBox="1"/>
          <p:nvPr/>
        </p:nvSpPr>
        <p:spPr>
          <a:xfrm>
            <a:off x="4635679" y="4451160"/>
            <a:ext cx="67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B09F879-675E-4453-BE5E-59111DF332CF}"/>
              </a:ext>
            </a:extLst>
          </p:cNvPr>
          <p:cNvSpPr txBox="1"/>
          <p:nvPr/>
        </p:nvSpPr>
        <p:spPr>
          <a:xfrm>
            <a:off x="4563232" y="2317141"/>
            <a:ext cx="66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71CFA07-D528-4CE4-9D81-CBA3E88AFB99}"/>
              </a:ext>
            </a:extLst>
          </p:cNvPr>
          <p:cNvSpPr txBox="1"/>
          <p:nvPr/>
        </p:nvSpPr>
        <p:spPr>
          <a:xfrm>
            <a:off x="2318170" y="2095550"/>
            <a:ext cx="64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977C83AF-505A-4719-BABB-7C06EF3FC6CB}"/>
              </a:ext>
            </a:extLst>
          </p:cNvPr>
          <p:cNvSpPr/>
          <p:nvPr/>
        </p:nvSpPr>
        <p:spPr>
          <a:xfrm>
            <a:off x="2797524" y="3437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19AB49CA-9E12-47FF-931F-25C65995117D}"/>
              </a:ext>
            </a:extLst>
          </p:cNvPr>
          <p:cNvSpPr/>
          <p:nvPr/>
        </p:nvSpPr>
        <p:spPr>
          <a:xfrm>
            <a:off x="2613350" y="343756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63EAE59-6FFF-45F7-AD43-82E78B5DF8DC}"/>
              </a:ext>
            </a:extLst>
          </p:cNvPr>
          <p:cNvSpPr/>
          <p:nvPr/>
        </p:nvSpPr>
        <p:spPr>
          <a:xfrm>
            <a:off x="2428071" y="3437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9D78572-4B8C-42AB-A664-0916304E78F5}"/>
              </a:ext>
            </a:extLst>
          </p:cNvPr>
          <p:cNvSpPr/>
          <p:nvPr/>
        </p:nvSpPr>
        <p:spPr>
          <a:xfrm>
            <a:off x="2243346" y="3438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090AD3E5-ACDA-44D3-92DA-90698FAE2F64}"/>
              </a:ext>
            </a:extLst>
          </p:cNvPr>
          <p:cNvSpPr/>
          <p:nvPr/>
        </p:nvSpPr>
        <p:spPr>
          <a:xfrm rot="5400000">
            <a:off x="4203480" y="5017473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E9D7FD1-AEC0-4FDF-A6ED-765CFF5E53CB}"/>
              </a:ext>
            </a:extLst>
          </p:cNvPr>
          <p:cNvSpPr/>
          <p:nvPr/>
        </p:nvSpPr>
        <p:spPr>
          <a:xfrm rot="5400000">
            <a:off x="4201534" y="483535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1498B6A2-3BB7-4D03-A6D1-526F8E80F5C5}"/>
              </a:ext>
            </a:extLst>
          </p:cNvPr>
          <p:cNvSpPr/>
          <p:nvPr/>
        </p:nvSpPr>
        <p:spPr>
          <a:xfrm rot="5400000">
            <a:off x="4203956" y="466077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E8A5E2B8-AF5F-48AE-9097-4F1CA8E7F598}"/>
              </a:ext>
            </a:extLst>
          </p:cNvPr>
          <p:cNvSpPr/>
          <p:nvPr/>
        </p:nvSpPr>
        <p:spPr>
          <a:xfrm rot="5400000">
            <a:off x="4203956" y="4471173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5802F29A-BE4C-47E4-B2E3-DE2986C20A53}"/>
              </a:ext>
            </a:extLst>
          </p:cNvPr>
          <p:cNvSpPr/>
          <p:nvPr/>
        </p:nvSpPr>
        <p:spPr>
          <a:xfrm rot="5400000">
            <a:off x="4186453" y="156912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3D79728-C411-46E4-91D1-7182B1D6F5F3}"/>
              </a:ext>
            </a:extLst>
          </p:cNvPr>
          <p:cNvSpPr/>
          <p:nvPr/>
        </p:nvSpPr>
        <p:spPr>
          <a:xfrm rot="5400000">
            <a:off x="4193156" y="175399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85D8782-1283-42E1-BA61-DC10431FCD73}"/>
              </a:ext>
            </a:extLst>
          </p:cNvPr>
          <p:cNvSpPr/>
          <p:nvPr/>
        </p:nvSpPr>
        <p:spPr>
          <a:xfrm rot="5400000">
            <a:off x="4191396" y="1941377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F67DDCF4-74F5-4054-B5B4-F241399643A0}"/>
              </a:ext>
            </a:extLst>
          </p:cNvPr>
          <p:cNvSpPr/>
          <p:nvPr/>
        </p:nvSpPr>
        <p:spPr>
          <a:xfrm rot="5400000">
            <a:off x="4191396" y="212290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438B9D3-B7C0-4510-BA2C-003F2F1BF064}"/>
              </a:ext>
            </a:extLst>
          </p:cNvPr>
          <p:cNvSpPr/>
          <p:nvPr/>
        </p:nvSpPr>
        <p:spPr>
          <a:xfrm>
            <a:off x="6057239" y="3466001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944D7B55-C851-4881-84F4-6C14F9786ACD}"/>
              </a:ext>
            </a:extLst>
          </p:cNvPr>
          <p:cNvSpPr/>
          <p:nvPr/>
        </p:nvSpPr>
        <p:spPr>
          <a:xfrm>
            <a:off x="5866754" y="346496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C6D2AB50-1E86-4102-9084-B202F42DD186}"/>
              </a:ext>
            </a:extLst>
          </p:cNvPr>
          <p:cNvSpPr/>
          <p:nvPr/>
        </p:nvSpPr>
        <p:spPr>
          <a:xfrm>
            <a:off x="5676269" y="346496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F49FA415-DC1A-4041-90D7-C3E039812C71}"/>
              </a:ext>
            </a:extLst>
          </p:cNvPr>
          <p:cNvSpPr/>
          <p:nvPr/>
        </p:nvSpPr>
        <p:spPr>
          <a:xfrm>
            <a:off x="5492508" y="346578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5ED9A20A-FA64-4773-AD31-F5DAA3652EB1}"/>
              </a:ext>
            </a:extLst>
          </p:cNvPr>
          <p:cNvSpPr/>
          <p:nvPr/>
        </p:nvSpPr>
        <p:spPr>
          <a:xfrm>
            <a:off x="4178470" y="1392127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4D44D0EC-5A6F-43FA-98F7-BB8FDE84819A}"/>
              </a:ext>
            </a:extLst>
          </p:cNvPr>
          <p:cNvSpPr/>
          <p:nvPr/>
        </p:nvSpPr>
        <p:spPr>
          <a:xfrm>
            <a:off x="6337356" y="3602178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DB63FE57-6EFB-41C1-980D-9BA39EC9708B}"/>
              </a:ext>
            </a:extLst>
          </p:cNvPr>
          <p:cNvSpPr/>
          <p:nvPr/>
        </p:nvSpPr>
        <p:spPr>
          <a:xfrm>
            <a:off x="4187310" y="5822711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250818E8-4943-4EDF-8344-595421E6F356}"/>
              </a:ext>
            </a:extLst>
          </p:cNvPr>
          <p:cNvSpPr/>
          <p:nvPr/>
        </p:nvSpPr>
        <p:spPr>
          <a:xfrm>
            <a:off x="4178470" y="5462190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DCCFBED3-A8A3-4508-A5F3-1683955C6014}"/>
              </a:ext>
            </a:extLst>
          </p:cNvPr>
          <p:cNvSpPr/>
          <p:nvPr/>
        </p:nvSpPr>
        <p:spPr>
          <a:xfrm>
            <a:off x="1540624" y="3620081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D600B093-806B-431C-B714-2F260A029A34}"/>
              </a:ext>
            </a:extLst>
          </p:cNvPr>
          <p:cNvSpPr/>
          <p:nvPr/>
        </p:nvSpPr>
        <p:spPr>
          <a:xfrm>
            <a:off x="1844876" y="3612579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70" name="Explosion: 14 Points 69">
            <a:extLst>
              <a:ext uri="{FF2B5EF4-FFF2-40B4-BE49-F238E27FC236}">
                <a16:creationId xmlns="" xmlns:a16="http://schemas.microsoft.com/office/drawing/2014/main" id="{D7EC4221-792C-4DD2-9D4B-6CAB105DF154}"/>
              </a:ext>
            </a:extLst>
          </p:cNvPr>
          <p:cNvSpPr/>
          <p:nvPr/>
        </p:nvSpPr>
        <p:spPr>
          <a:xfrm>
            <a:off x="4592980" y="4497235"/>
            <a:ext cx="2790345" cy="1036270"/>
          </a:xfrm>
          <a:prstGeom prst="irregularSeal2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swap</a:t>
            </a:r>
          </a:p>
        </p:txBody>
      </p:sp>
    </p:spTree>
    <p:extLst>
      <p:ext uri="{BB962C8B-B14F-4D97-AF65-F5344CB8AC3E}">
        <p14:creationId xmlns:p14="http://schemas.microsoft.com/office/powerpoint/2010/main" val="39446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10486 -0.0018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00018 -0.122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3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-0.09427 -0.003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99 -0.00347 L 0.25643 -0.00347 L 0.23646 -0.3662 " pathEditMode="relative" ptsTypes="AAA">
                                      <p:cBhvr>
                                        <p:cTn id="2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14114 -0.00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-30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0.00069 L 0.00052 0.12615 L 0.00052 0.12615 L 0.00052 0.12615 " pathEditMode="relative" ptsTypes="AAAA">
                                      <p:cBhvr>
                                        <p:cTn id="3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00086 -0.1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1213 L -0.07604 -0.1213 L -0.07535 -0.09584 L 0.00122 -0.09584 " pathEditMode="relative" ptsTypes="AAAA">
                                      <p:cBhvr>
                                        <p:cTn id="4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14953 L 0.05747 -0.14838 L 0.05747 -0.17014 L 0.05834 -0.17291 L 0.00157 -0.17384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7685 L 0.00157 -0.32685 L -0.39531 -0.32407 " pathEditMode="relative" ptsTypes="AAA">
                                      <p:cBhvr>
                                        <p:cTn id="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75 -0.00301 L -0.23489 -0.00301 L -0.25468 -0.36366 " pathEditMode="relative" ptsTypes="AAA">
                                      <p:cBhvr>
                                        <p:cTn id="5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2615 L 0.02101 0.66342 " pathEditMode="relative" ptsTypes="AA">
                                      <p:cBhvr>
                                        <p:cTn id="5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9537 L -0.00017 -0.12315 " pathEditMode="relative" ptsTypes="AA">
                                      <p:cBhvr>
                                        <p:cTn id="6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7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66" grpId="0" animBg="1"/>
      <p:bldP spid="66" grpId="1" animBg="1"/>
      <p:bldP spid="67" grpId="0" animBg="1"/>
      <p:bldP spid="67" grpId="1" animBg="1"/>
      <p:bldP spid="67" grpId="2" animBg="1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Policies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/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Comparison to VCs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F42575-8569-48E8-950D-D62F678F8091}"/>
              </a:ext>
            </a:extLst>
          </p:cNvPr>
          <p:cNvSpPr/>
          <p:nvPr/>
        </p:nvSpPr>
        <p:spPr>
          <a:xfrm>
            <a:off x="6514840" y="156963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67BF8DA-4A7B-4D92-9C9D-3DA4108B65C4}"/>
              </a:ext>
            </a:extLst>
          </p:cNvPr>
          <p:cNvSpPr/>
          <p:nvPr/>
        </p:nvSpPr>
        <p:spPr>
          <a:xfrm>
            <a:off x="6514842" y="2087231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95B4783-09B0-4EDA-AE20-EF7F00344B06}"/>
              </a:ext>
            </a:extLst>
          </p:cNvPr>
          <p:cNvSpPr/>
          <p:nvPr/>
        </p:nvSpPr>
        <p:spPr>
          <a:xfrm>
            <a:off x="6514842" y="2586722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1C1C0D1-A059-4CB3-A2C9-9B5342BB7D92}"/>
              </a:ext>
            </a:extLst>
          </p:cNvPr>
          <p:cNvSpPr/>
          <p:nvPr/>
        </p:nvSpPr>
        <p:spPr>
          <a:xfrm>
            <a:off x="6514842" y="309531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B6A194B-BE0B-4CC0-A008-618016DFEB0C}"/>
              </a:ext>
            </a:extLst>
          </p:cNvPr>
          <p:cNvSpPr/>
          <p:nvPr/>
        </p:nvSpPr>
        <p:spPr>
          <a:xfrm>
            <a:off x="4332826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54ED363-08E9-470C-91A5-BE5514650E61}"/>
              </a:ext>
            </a:extLst>
          </p:cNvPr>
          <p:cNvSpPr/>
          <p:nvPr/>
        </p:nvSpPr>
        <p:spPr>
          <a:xfrm>
            <a:off x="2916174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FFBE739-9962-4FF9-9981-E41ECA3E5C56}"/>
              </a:ext>
            </a:extLst>
          </p:cNvPr>
          <p:cNvSpPr/>
          <p:nvPr/>
        </p:nvSpPr>
        <p:spPr>
          <a:xfrm>
            <a:off x="3378215" y="2206609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88EF613-BA62-4B56-99CF-EB166972FEF7}"/>
              </a:ext>
            </a:extLst>
          </p:cNvPr>
          <p:cNvSpPr/>
          <p:nvPr/>
        </p:nvSpPr>
        <p:spPr>
          <a:xfrm>
            <a:off x="3853258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569D836-4162-4DDE-9FEB-B857FCD809C4}"/>
              </a:ext>
            </a:extLst>
          </p:cNvPr>
          <p:cNvSpPr/>
          <p:nvPr/>
        </p:nvSpPr>
        <p:spPr>
          <a:xfrm>
            <a:off x="4332826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7316C79-A96B-4747-A0BC-7438C8B8D7EF}"/>
              </a:ext>
            </a:extLst>
          </p:cNvPr>
          <p:cNvSpPr/>
          <p:nvPr/>
        </p:nvSpPr>
        <p:spPr>
          <a:xfrm>
            <a:off x="2916174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02DCF26-2181-4960-902C-BC6E570A7840}"/>
              </a:ext>
            </a:extLst>
          </p:cNvPr>
          <p:cNvSpPr/>
          <p:nvPr/>
        </p:nvSpPr>
        <p:spPr>
          <a:xfrm>
            <a:off x="3378215" y="5050723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2EE99DE-2949-4EC2-BF36-2A47A915381E}"/>
              </a:ext>
            </a:extLst>
          </p:cNvPr>
          <p:cNvSpPr/>
          <p:nvPr/>
        </p:nvSpPr>
        <p:spPr>
          <a:xfrm>
            <a:off x="3853258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D5BDDE0-4A8F-4528-9E7E-3ED66C6293DB}"/>
              </a:ext>
            </a:extLst>
          </p:cNvPr>
          <p:cNvSpPr/>
          <p:nvPr/>
        </p:nvSpPr>
        <p:spPr>
          <a:xfrm>
            <a:off x="6396760" y="475813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501F183-A8B2-47DE-B41B-C93890A025F8}"/>
              </a:ext>
            </a:extLst>
          </p:cNvPr>
          <p:cNvSpPr/>
          <p:nvPr/>
        </p:nvSpPr>
        <p:spPr>
          <a:xfrm>
            <a:off x="6396762" y="5275731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D7298DF-1B58-4AE0-A5C5-814DA2268E02}"/>
              </a:ext>
            </a:extLst>
          </p:cNvPr>
          <p:cNvSpPr/>
          <p:nvPr/>
        </p:nvSpPr>
        <p:spPr>
          <a:xfrm>
            <a:off x="6872120" y="476062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B393313-5F99-4F06-B07E-D919AB245C8B}"/>
              </a:ext>
            </a:extLst>
          </p:cNvPr>
          <p:cNvSpPr/>
          <p:nvPr/>
        </p:nvSpPr>
        <p:spPr>
          <a:xfrm>
            <a:off x="6872120" y="5279669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38F143AF-80D3-4B06-AAC5-FF4D8B773184}"/>
              </a:ext>
            </a:extLst>
          </p:cNvPr>
          <p:cNvSpPr/>
          <p:nvPr/>
        </p:nvSpPr>
        <p:spPr>
          <a:xfrm>
            <a:off x="7552379" y="4775621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8ADF5984-C080-4F10-BFBB-1868F0B62ECF}"/>
              </a:ext>
            </a:extLst>
          </p:cNvPr>
          <p:cNvSpPr/>
          <p:nvPr/>
        </p:nvSpPr>
        <p:spPr>
          <a:xfrm>
            <a:off x="879076" y="223687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5ED4ABE0-DB5D-4A0A-8904-20B25EFBAA27}"/>
              </a:ext>
            </a:extLst>
          </p:cNvPr>
          <p:cNvSpPr/>
          <p:nvPr/>
        </p:nvSpPr>
        <p:spPr>
          <a:xfrm>
            <a:off x="1345355" y="2236880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C1B85B82-9D52-4766-9F1B-0747071085C5}"/>
              </a:ext>
            </a:extLst>
          </p:cNvPr>
          <p:cNvSpPr/>
          <p:nvPr/>
        </p:nvSpPr>
        <p:spPr>
          <a:xfrm>
            <a:off x="7296045" y="315526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9A96BC6B-DC3D-46F7-8295-622EA5BC9D06}"/>
              </a:ext>
            </a:extLst>
          </p:cNvPr>
          <p:cNvSpPr/>
          <p:nvPr/>
        </p:nvSpPr>
        <p:spPr>
          <a:xfrm>
            <a:off x="7290812" y="2615384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DE813A62-B899-47C4-851D-548A0FAE9CAB}"/>
              </a:ext>
            </a:extLst>
          </p:cNvPr>
          <p:cNvSpPr/>
          <p:nvPr/>
        </p:nvSpPr>
        <p:spPr>
          <a:xfrm>
            <a:off x="7290812" y="2112960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2F5CBDB8-D3C9-4C11-B666-436548A01190}"/>
              </a:ext>
            </a:extLst>
          </p:cNvPr>
          <p:cNvSpPr/>
          <p:nvPr/>
        </p:nvSpPr>
        <p:spPr>
          <a:xfrm>
            <a:off x="1828199" y="2240301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B3D6F598-5273-43CD-A235-8CA2E4354154}"/>
              </a:ext>
            </a:extLst>
          </p:cNvPr>
          <p:cNvSpPr/>
          <p:nvPr/>
        </p:nvSpPr>
        <p:spPr>
          <a:xfrm>
            <a:off x="7264757" y="1569635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A414D4B5-1AD9-4100-99A2-291DB7B0BC64}"/>
              </a:ext>
            </a:extLst>
          </p:cNvPr>
          <p:cNvSpPr/>
          <p:nvPr/>
        </p:nvSpPr>
        <p:spPr>
          <a:xfrm>
            <a:off x="2307767" y="223716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5154EFAB-A00E-4E22-9323-6A8F61696891}"/>
              </a:ext>
            </a:extLst>
          </p:cNvPr>
          <p:cNvSpPr/>
          <p:nvPr/>
        </p:nvSpPr>
        <p:spPr>
          <a:xfrm>
            <a:off x="851923" y="509595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C803659E-32D4-479E-9591-2B85CBE4C594}"/>
              </a:ext>
            </a:extLst>
          </p:cNvPr>
          <p:cNvSpPr/>
          <p:nvPr/>
        </p:nvSpPr>
        <p:spPr>
          <a:xfrm>
            <a:off x="1318202" y="5095953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4B5A0EB4-4B91-4E62-AC77-F3F38004E5FE}"/>
              </a:ext>
            </a:extLst>
          </p:cNvPr>
          <p:cNvSpPr/>
          <p:nvPr/>
        </p:nvSpPr>
        <p:spPr>
          <a:xfrm>
            <a:off x="1801046" y="5099374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CF0D9A89-EA78-44AB-81D5-5B505373FF9D}"/>
              </a:ext>
            </a:extLst>
          </p:cNvPr>
          <p:cNvSpPr/>
          <p:nvPr/>
        </p:nvSpPr>
        <p:spPr>
          <a:xfrm>
            <a:off x="2280614" y="5096235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477B0F0A-259B-43D2-8D3C-08B7DF407553}"/>
              </a:ext>
            </a:extLst>
          </p:cNvPr>
          <p:cNvSpPr/>
          <p:nvPr/>
        </p:nvSpPr>
        <p:spPr>
          <a:xfrm>
            <a:off x="7553388" y="527361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E4DEF192-15D0-401F-B677-F04B57864AE6}"/>
              </a:ext>
            </a:extLst>
          </p:cNvPr>
          <p:cNvSpPr/>
          <p:nvPr/>
        </p:nvSpPr>
        <p:spPr>
          <a:xfrm>
            <a:off x="8090140" y="478104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FA157CB-89CA-4248-820C-2CB5271F40B4}"/>
              </a:ext>
            </a:extLst>
          </p:cNvPr>
          <p:cNvSpPr/>
          <p:nvPr/>
        </p:nvSpPr>
        <p:spPr>
          <a:xfrm>
            <a:off x="8103412" y="527966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8" name="Explosion: 14 Points 47">
            <a:extLst>
              <a:ext uri="{FF2B5EF4-FFF2-40B4-BE49-F238E27FC236}">
                <a16:creationId xmlns="" xmlns:a16="http://schemas.microsoft.com/office/drawing/2014/main" id="{44E3241E-87D5-49C6-837E-53C62147583B}"/>
              </a:ext>
            </a:extLst>
          </p:cNvPr>
          <p:cNvSpPr/>
          <p:nvPr/>
        </p:nvSpPr>
        <p:spPr>
          <a:xfrm>
            <a:off x="1115657" y="3211722"/>
            <a:ext cx="2741501" cy="103002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 blocked!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CCF1D65-0367-46F7-A767-47CCD69885AE}"/>
              </a:ext>
            </a:extLst>
          </p:cNvPr>
          <p:cNvSpPr/>
          <p:nvPr/>
        </p:nvSpPr>
        <p:spPr>
          <a:xfrm>
            <a:off x="3939950" y="1973327"/>
            <a:ext cx="30957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Frequent swaps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emulate shallow VC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67D29666-BC22-45F0-836B-28EC66AD2E9C}"/>
              </a:ext>
            </a:extLst>
          </p:cNvPr>
          <p:cNvSpPr/>
          <p:nvPr/>
        </p:nvSpPr>
        <p:spPr>
          <a:xfrm>
            <a:off x="4084550" y="4812872"/>
            <a:ext cx="28296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occasional swaps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emulate deep VC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801A21-2230-47C4-8BAC-EDFB8A6E7A94}"/>
              </a:ext>
            </a:extLst>
          </p:cNvPr>
          <p:cNvSpPr/>
          <p:nvPr/>
        </p:nvSpPr>
        <p:spPr>
          <a:xfrm>
            <a:off x="-78191" y="1173766"/>
            <a:ext cx="401814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emulate shallow VCs with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7FD80AA-C5FC-4966-82A3-27ACF64FBA41}"/>
              </a:ext>
            </a:extLst>
          </p:cNvPr>
          <p:cNvSpPr/>
          <p:nvPr/>
        </p:nvSpPr>
        <p:spPr>
          <a:xfrm>
            <a:off x="-187217" y="4162072"/>
            <a:ext cx="401814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emulate deep VCs with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5484" y="2680768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SwapNoC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302" y="3604734"/>
            <a:ext cx="16866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Shallow VCs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88932" y="5809315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VCs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75484" y="5622479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SwapNoC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89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2987 -0.0025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-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-0.07413 0.000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22796 -0.0020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9" y="-1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07708 2.22222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82 -0.00556 L 0.22882 -0.07662 L 0.28403 -0.07662 L 0.28316 -0.00209 " pathEditMode="relative" ptsTypes="AAAA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87 -0.0037 L 0.23073 0.06505 L 0.17448 0.06505 L 0.17379 0.00301 " pathEditMode="relative" ptsTypes="AAAA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9 -0.00417 L 0.34948 -0.00417 C 0.34966 0.04699 0.35 0.09838 0.35035 0.14976 " pathEditMode="relative" ptsTypes="AAA">
                                      <p:cBhvr>
                                        <p:cTn id="8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52 0.00046 L -0.15052 0.00254 L -0.14896 0.15903 " pathEditMode="relative" ptsTypes="AAA">
                                      <p:cBhvr>
                                        <p:cTn id="8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3246 -0.001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9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07708 4.07407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2744 -0.001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-9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0776 3.7037E-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17 -0.00254 L 0.22917 -0.06713 L 0.33004 -0.06713 L 0.33004 -0.00602 " pathEditMode="relative" ptsTypes="AAAA">
                                      <p:cBhvr>
                                        <p:cTn id="1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53 -0.00162 L 0.17553 0.08357 L 0.07032 0.08357 L 0.07032 0.00047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1 -0.00046 L 0.45157 -0.00046 L 0.45417 0.15023 " pathEditMode="relative" ptsTypes="AAA">
                                      <p:cBhvr>
                                        <p:cTn id="1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44 -0.00324 L -0.14844 -0.00324 L -0.14844 0.05556 " pathEditMode="relative" rAng="0" ptsTypes="AAA">
                                      <p:cBhvr>
                                        <p:cTn id="12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3108 -1.48148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12031 -0.0004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0.23473 -0.0004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-2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-0.11702 2.59259E-6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89 0.00046 L -0.18855 0.00046 C -0.18837 0.03217 -0.18802 0.06389 -0.18785 0.09583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23524 -1.48148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257 0.00208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3421 -1.48148E-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7813 -0.00047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3 -1.48148E-6 L 0.24584 -0.07245 L 0.35365 -0.07245 L 0.38473 -0.00116 " pathEditMode="relative" ptsTypes="AAAA">
                                      <p:cBhvr>
                                        <p:cTn id="2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82 0.00208 L 0.20434 0.07477 L 0.09653 0.07361 L 0.07327 -0.00231 " pathEditMode="relative" ptsTypes="AAAA">
                                      <p:cBhvr>
                                        <p:cTn id="2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6 -0.00046 L -0.24792 0.00047 C -0.24774 0.03241 -0.2474 0.06412 -0.24722 0.09607 " pathEditMode="relative" ptsTypes="AAA">
                                      <p:cBhvr>
                                        <p:cTn id="2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2 -0.00116 L 0.45018 -0.00116 L 0.45018 0.11829 L 0.45018 0.11829 " pathEditMode="relative" ptsTypes="AAAA">
                                      <p:cBhvr>
                                        <p:cTn id="25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25 -0.00162 L 0.34549 -0.00162 L 0.34809 0.11112 " pathEditMode="relative" ptsTypes="AAA">
                                      <p:cBhvr>
                                        <p:cTn id="26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29" grpId="4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6" grpId="0" animBg="1"/>
      <p:bldP spid="36" grpId="1" animBg="1"/>
      <p:bldP spid="36" grpId="2" animBg="1"/>
      <p:bldP spid="36" grpId="3" animBg="1"/>
      <p:bldP spid="41" grpId="0" animBg="1"/>
      <p:bldP spid="41" grpId="1" animBg="1"/>
      <p:bldP spid="41" grpId="2" animBg="1"/>
      <p:bldP spid="41" grpId="3" animBg="1"/>
      <p:bldP spid="41" grpId="4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3" grpId="0"/>
      <p:bldP spid="51" grpId="0"/>
      <p:bldP spid="8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Policies</a:t>
            </a:r>
          </a:p>
          <a:p>
            <a:pPr lvl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Tail_Swap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to VCs</a:t>
            </a:r>
          </a:p>
          <a:p>
            <a:r>
              <a:rPr lang="en-US" b="1" dirty="0"/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Area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9661392"/>
              </p:ext>
            </p:extLst>
          </p:nvPr>
        </p:nvGraphicFramePr>
        <p:xfrm>
          <a:off x="402021" y="3649717"/>
          <a:ext cx="8229599" cy="252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6">
            <a:extLst>
              <a:ext uri="{FF2B5EF4-FFF2-40B4-BE49-F238E27FC236}">
                <a16:creationId xmlns=""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006297"/>
              </p:ext>
            </p:extLst>
          </p:nvPr>
        </p:nvGraphicFramePr>
        <p:xfrm>
          <a:off x="236482" y="1143193"/>
          <a:ext cx="8395138" cy="256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D5F562F-2329-4D34-ACB1-86BB70C71F15}"/>
              </a:ext>
            </a:extLst>
          </p:cNvPr>
          <p:cNvSpPr/>
          <p:nvPr/>
        </p:nvSpPr>
        <p:spPr>
          <a:xfrm rot="21196664">
            <a:off x="726384" y="2993101"/>
            <a:ext cx="8165738" cy="193899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2x smaller in area and 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consumes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2x lesser power compared to VC routers</a:t>
            </a:r>
          </a:p>
        </p:txBody>
      </p:sp>
    </p:spTree>
    <p:extLst>
      <p:ext uri="{BB962C8B-B14F-4D97-AF65-F5344CB8AC3E}">
        <p14:creationId xmlns:p14="http://schemas.microsoft.com/office/powerpoint/2010/main" val="20465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over baseline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A883B724-B47F-4335-AB6F-6F07B7AFECF5}"/>
              </a:ext>
            </a:extLst>
          </p:cNvPr>
          <p:cNvGrpSpPr/>
          <p:nvPr/>
        </p:nvGrpSpPr>
        <p:grpSpPr>
          <a:xfrm>
            <a:off x="5976132" y="1950533"/>
            <a:ext cx="2395071" cy="2209944"/>
            <a:chOff x="5275729" y="1913324"/>
            <a:chExt cx="2395071" cy="2209944"/>
          </a:xfrm>
        </p:grpSpPr>
        <p:sp>
          <p:nvSpPr>
            <p:cNvPr id="7" name="Rectangle 6"/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2038A6D-DD46-4C1E-A141-9879DEA8629E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44345C06-5441-48A5-8D1D-663F7D7D4007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87620D26-3F58-4DB3-9025-E85878A1ABB4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D8526788-D1C7-42C4-BEA8-D5444E01AACF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8E3A388-A213-448D-B1F0-EE2735F08152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190BBD93-CC53-484E-B4A6-FE68D8C95062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3D57463D-BE21-4917-AE24-8BE262BAF8C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160BCA76-DED3-45A2-A5C9-7CB01F4B0ABC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0A6C2748-B449-4A3B-8BC1-2A95376552C6}"/>
                </a:ext>
              </a:extLst>
            </p:cNvPr>
            <p:cNvCxnSpPr>
              <a:cxnSpLocks/>
              <a:stCxn id="14" idx="1"/>
              <a:endCxn id="8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54DA4EC-4085-4DFE-B4AB-302CBC1D2418}"/>
                </a:ext>
              </a:extLst>
            </p:cNvPr>
            <p:cNvCxnSpPr>
              <a:cxnSpLocks/>
              <a:stCxn id="15" idx="1"/>
              <a:endCxn id="8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DF3AEFB-D5AC-4536-9A58-E1C707B92665}"/>
              </a:ext>
            </a:extLst>
          </p:cNvPr>
          <p:cNvSpPr txBox="1"/>
          <p:nvPr/>
        </p:nvSpPr>
        <p:spPr>
          <a:xfrm>
            <a:off x="5978453" y="382945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28E3AEE-BFB4-4E6B-B35D-D7F7AF0EC361}"/>
              </a:ext>
            </a:extLst>
          </p:cNvPr>
          <p:cNvSpPr txBox="1"/>
          <p:nvPr/>
        </p:nvSpPr>
        <p:spPr>
          <a:xfrm>
            <a:off x="6945267" y="3307111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59" name="Content Placeholder 58" descr="Close">
            <a:extLst>
              <a:ext uri="{FF2B5EF4-FFF2-40B4-BE49-F238E27FC236}">
                <a16:creationId xmlns="" xmlns:a16="http://schemas.microsoft.com/office/drawing/2014/main" id="{E6816F00-21F3-46D6-A025-2DAB53D0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005" y="2866811"/>
            <a:ext cx="629013" cy="629013"/>
          </a:xfrm>
        </p:spPr>
      </p:pic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8EA8605-D413-42B7-AAA5-0DC2AD7B7502}"/>
              </a:ext>
            </a:extLst>
          </p:cNvPr>
          <p:cNvGrpSpPr/>
          <p:nvPr/>
        </p:nvGrpSpPr>
        <p:grpSpPr>
          <a:xfrm rot="20956814">
            <a:off x="5540960" y="1405482"/>
            <a:ext cx="376322" cy="668077"/>
            <a:chOff x="3877235" y="1911284"/>
            <a:chExt cx="376322" cy="66807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="" xmlns:a16="http://schemas.microsoft.com/office/drawing/2014/main" id="{4ED91498-6913-4243-82BE-6AF3419A3EA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5565B78A-BCD9-421B-8013-CB15E90AD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0B1BF2E4-7517-4AFB-B0A4-9F3CA79B88C1}"/>
              </a:ext>
            </a:extLst>
          </p:cNvPr>
          <p:cNvGrpSpPr/>
          <p:nvPr/>
        </p:nvGrpSpPr>
        <p:grpSpPr>
          <a:xfrm rot="18000000">
            <a:off x="5431456" y="2891524"/>
            <a:ext cx="376322" cy="668077"/>
            <a:chOff x="3877235" y="1911284"/>
            <a:chExt cx="376322" cy="66807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="" xmlns:a16="http://schemas.microsoft.com/office/drawing/2014/main" id="{73C1A654-60E3-4C2E-B93E-59C99242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01C184BC-BA49-437A-81F4-5A1E9F4CE8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227ACF70-35C3-46E2-B5DA-96AC85386E78}"/>
              </a:ext>
            </a:extLst>
          </p:cNvPr>
          <p:cNvGrpSpPr/>
          <p:nvPr/>
        </p:nvGrpSpPr>
        <p:grpSpPr>
          <a:xfrm rot="1800000">
            <a:off x="7038467" y="1256660"/>
            <a:ext cx="376322" cy="668077"/>
            <a:chOff x="3877235" y="1911284"/>
            <a:chExt cx="376322" cy="66807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="" xmlns:a16="http://schemas.microsoft.com/office/drawing/2014/main" id="{D4CAB250-ED97-4E22-B520-5D09141E77E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="" xmlns:a16="http://schemas.microsoft.com/office/drawing/2014/main" id="{65454613-7E60-4B49-B32C-7FB80937A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1271D597-122D-4079-B791-2BFD2B35AD9A}"/>
              </a:ext>
            </a:extLst>
          </p:cNvPr>
          <p:cNvGrpSpPr/>
          <p:nvPr/>
        </p:nvGrpSpPr>
        <p:grpSpPr>
          <a:xfrm rot="18000000">
            <a:off x="8592700" y="2918487"/>
            <a:ext cx="376322" cy="668077"/>
            <a:chOff x="3877235" y="1911284"/>
            <a:chExt cx="376322" cy="66807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C22DAEA1-C762-4A68-AE9B-6D229FD94E2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F1A7EFCA-33DB-4FA6-9AAD-54E8C6945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B26C7B1A-83F8-4BB1-908D-A9AF53BB8914}"/>
              </a:ext>
            </a:extLst>
          </p:cNvPr>
          <p:cNvGrpSpPr/>
          <p:nvPr/>
        </p:nvGrpSpPr>
        <p:grpSpPr>
          <a:xfrm rot="1800000">
            <a:off x="7041588" y="4229267"/>
            <a:ext cx="376322" cy="668077"/>
            <a:chOff x="3877235" y="1911284"/>
            <a:chExt cx="376322" cy="66807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="" xmlns:a16="http://schemas.microsoft.com/office/drawing/2014/main" id="{D6DE1D3B-758F-4255-8DB7-E9CCF1CCB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="" xmlns:a16="http://schemas.microsoft.com/office/drawing/2014/main" id="{E9ED3F3F-3ACC-4C89-B2B4-C9A44FF65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8826899-3BBF-470B-B236-413C47284C22}"/>
              </a:ext>
            </a:extLst>
          </p:cNvPr>
          <p:cNvSpPr txBox="1"/>
          <p:nvPr/>
        </p:nvSpPr>
        <p:spPr>
          <a:xfrm>
            <a:off x="5329155" y="324689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D4C3BE-FD5C-43AD-BC38-A24D5F44BC12}"/>
              </a:ext>
            </a:extLst>
          </p:cNvPr>
          <p:cNvSpPr txBox="1"/>
          <p:nvPr/>
        </p:nvSpPr>
        <p:spPr>
          <a:xfrm>
            <a:off x="8414863" y="3276400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550CA367-0F35-431B-86BA-5EEF37D392B6}"/>
              </a:ext>
            </a:extLst>
          </p:cNvPr>
          <p:cNvSpPr txBox="1"/>
          <p:nvPr/>
        </p:nvSpPr>
        <p:spPr>
          <a:xfrm>
            <a:off x="7304556" y="42842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0A00211-B74E-4AEF-BEBB-DD3A89DFDB9B}"/>
              </a:ext>
            </a:extLst>
          </p:cNvPr>
          <p:cNvSpPr txBox="1"/>
          <p:nvPr/>
        </p:nvSpPr>
        <p:spPr>
          <a:xfrm>
            <a:off x="7304556" y="15096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C23CA1B0-BBBD-438B-8649-ADF3F01B7EC0}"/>
              </a:ext>
            </a:extLst>
          </p:cNvPr>
          <p:cNvSpPr txBox="1"/>
          <p:nvPr/>
        </p:nvSpPr>
        <p:spPr>
          <a:xfrm>
            <a:off x="5832352" y="15477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81" name="Double Bracket 80">
            <a:extLst>
              <a:ext uri="{FF2B5EF4-FFF2-40B4-BE49-F238E27FC236}">
                <a16:creationId xmlns="" xmlns:a16="http://schemas.microsoft.com/office/drawing/2014/main" id="{50B69446-BAF7-44F6-84DB-3776774EB3D8}"/>
              </a:ext>
            </a:extLst>
          </p:cNvPr>
          <p:cNvSpPr/>
          <p:nvPr/>
        </p:nvSpPr>
        <p:spPr>
          <a:xfrm>
            <a:off x="1865809" y="1765403"/>
            <a:ext cx="3368560" cy="267275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6550288B-6444-47AD-898D-BE73017299B1}"/>
              </a:ext>
            </a:extLst>
          </p:cNvPr>
          <p:cNvSpPr/>
          <p:nvPr/>
        </p:nvSpPr>
        <p:spPr>
          <a:xfrm>
            <a:off x="3038939" y="3332681"/>
            <a:ext cx="137160" cy="279708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085342FE-1F5B-4419-9BE3-0F2EC3C7E647}"/>
              </a:ext>
            </a:extLst>
          </p:cNvPr>
          <p:cNvSpPr/>
          <p:nvPr/>
        </p:nvSpPr>
        <p:spPr>
          <a:xfrm>
            <a:off x="3181754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D15C594F-AC7E-4327-AAA7-D99CD59FD264}"/>
              </a:ext>
            </a:extLst>
          </p:cNvPr>
          <p:cNvSpPr/>
          <p:nvPr/>
        </p:nvSpPr>
        <p:spPr>
          <a:xfrm>
            <a:off x="3329239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49C8FFFB-B1C0-47E5-B378-D3C37F392751}"/>
              </a:ext>
            </a:extLst>
          </p:cNvPr>
          <p:cNvSpPr/>
          <p:nvPr/>
        </p:nvSpPr>
        <p:spPr>
          <a:xfrm>
            <a:off x="347327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9AF0420F-C216-4B23-B19D-B4BA4F9FF942}"/>
              </a:ext>
            </a:extLst>
          </p:cNvPr>
          <p:cNvSpPr/>
          <p:nvPr/>
        </p:nvSpPr>
        <p:spPr>
          <a:xfrm>
            <a:off x="361805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5F2FB883-3D29-43F1-9A89-EDB526F0CC69}"/>
              </a:ext>
            </a:extLst>
          </p:cNvPr>
          <p:cNvSpPr/>
          <p:nvPr/>
        </p:nvSpPr>
        <p:spPr>
          <a:xfrm>
            <a:off x="4567351" y="2827343"/>
            <a:ext cx="160417" cy="604047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5000">
                <a:schemeClr val="accent4">
                  <a:shade val="100000"/>
                  <a:satMod val="150000"/>
                </a:schemeClr>
              </a:gs>
              <a:gs pos="70000">
                <a:schemeClr val="accent4">
                  <a:tint val="100000"/>
                  <a:shade val="100000"/>
                  <a:satMod val="200000"/>
                  <a:greenMod val="100000"/>
                </a:schemeClr>
              </a:gs>
              <a:gs pos="100000">
                <a:schemeClr val="accent4">
                  <a:tint val="100000"/>
                  <a:shade val="100000"/>
                  <a:satMod val="250000"/>
                  <a:greenMod val="10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apezoid 91">
            <a:extLst>
              <a:ext uri="{FF2B5EF4-FFF2-40B4-BE49-F238E27FC236}">
                <a16:creationId xmlns="" xmlns:a16="http://schemas.microsoft.com/office/drawing/2014/main" id="{060B49FD-D6BB-46EC-86AC-DBEC2CBB16DF}"/>
              </a:ext>
            </a:extLst>
          </p:cNvPr>
          <p:cNvSpPr/>
          <p:nvPr/>
        </p:nvSpPr>
        <p:spPr>
          <a:xfrm rot="5400000">
            <a:off x="3498768" y="3008937"/>
            <a:ext cx="1181950" cy="260904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apezoid 92">
            <a:extLst>
              <a:ext uri="{FF2B5EF4-FFF2-40B4-BE49-F238E27FC236}">
                <a16:creationId xmlns="" xmlns:a16="http://schemas.microsoft.com/office/drawing/2014/main" id="{899A89B7-2BF1-435A-9450-CC8CA43E1987}"/>
              </a:ext>
            </a:extLst>
          </p:cNvPr>
          <p:cNvSpPr/>
          <p:nvPr/>
        </p:nvSpPr>
        <p:spPr>
          <a:xfrm rot="5400000">
            <a:off x="2337274" y="3400800"/>
            <a:ext cx="777278" cy="216438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apezoid 93">
            <a:extLst>
              <a:ext uri="{FF2B5EF4-FFF2-40B4-BE49-F238E27FC236}">
                <a16:creationId xmlns="" xmlns:a16="http://schemas.microsoft.com/office/drawing/2014/main" id="{939D2CD4-9A55-49CE-8F02-DE29D6386D32}"/>
              </a:ext>
            </a:extLst>
          </p:cNvPr>
          <p:cNvSpPr/>
          <p:nvPr/>
        </p:nvSpPr>
        <p:spPr>
          <a:xfrm rot="16200000" flipH="1">
            <a:off x="1810949" y="2924551"/>
            <a:ext cx="919237" cy="216429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="" xmlns:a16="http://schemas.microsoft.com/office/drawing/2014/main" id="{4EA47F54-7696-49A2-A99C-A6A79604F805}"/>
              </a:ext>
            </a:extLst>
          </p:cNvPr>
          <p:cNvCxnSpPr>
            <a:cxnSpLocks/>
          </p:cNvCxnSpPr>
          <p:nvPr/>
        </p:nvCxnSpPr>
        <p:spPr>
          <a:xfrm>
            <a:off x="2379946" y="2807759"/>
            <a:ext cx="1579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6ECA297A-AE38-4559-AAD0-D3CC762ECEC8}"/>
              </a:ext>
            </a:extLst>
          </p:cNvPr>
          <p:cNvGrpSpPr/>
          <p:nvPr/>
        </p:nvGrpSpPr>
        <p:grpSpPr>
          <a:xfrm>
            <a:off x="2453762" y="3134822"/>
            <a:ext cx="2278437" cy="832960"/>
            <a:chOff x="1079164" y="3015265"/>
            <a:chExt cx="2278437" cy="832960"/>
          </a:xfrm>
        </p:grpSpPr>
        <p:cxnSp>
          <p:nvCxnSpPr>
            <p:cNvPr id="127" name="Connector: Elbow 126">
              <a:extLst>
                <a:ext uri="{FF2B5EF4-FFF2-40B4-BE49-F238E27FC236}">
                  <a16:creationId xmlns="" xmlns:a16="http://schemas.microsoft.com/office/drawing/2014/main" id="{8CDF9DF2-7917-45F9-BE4B-F0C1CB348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164" y="3015265"/>
              <a:ext cx="2278437" cy="832960"/>
            </a:xfrm>
            <a:prstGeom prst="bentConnector3">
              <a:avLst>
                <a:gd name="adj1" fmla="val -5643"/>
              </a:avLst>
            </a:prstGeom>
            <a:ln>
              <a:solidFill>
                <a:srgbClr val="367BB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="" xmlns:a16="http://schemas.microsoft.com/office/drawing/2014/main" id="{242723CE-963F-44B9-9775-01EB74CDF7C5}"/>
                </a:ext>
              </a:extLst>
            </p:cNvPr>
            <p:cNvCxnSpPr/>
            <p:nvPr/>
          </p:nvCxnSpPr>
          <p:spPr>
            <a:xfrm rot="5400000" flipH="1" flipV="1">
              <a:off x="1015246" y="3620008"/>
              <a:ext cx="298348" cy="149121"/>
            </a:xfrm>
            <a:prstGeom prst="bentConnector3">
              <a:avLst>
                <a:gd name="adj1" fmla="val 101081"/>
              </a:avLst>
            </a:prstGeom>
            <a:ln>
              <a:solidFill>
                <a:srgbClr val="367B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="" xmlns:a16="http://schemas.microsoft.com/office/drawing/2014/main" id="{5FEBEA35-9282-45BF-993F-EDE0BC8E1DEC}"/>
              </a:ext>
            </a:extLst>
          </p:cNvPr>
          <p:cNvCxnSpPr/>
          <p:nvPr/>
        </p:nvCxnSpPr>
        <p:spPr>
          <a:xfrm>
            <a:off x="2379946" y="3280007"/>
            <a:ext cx="233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="" xmlns:a16="http://schemas.microsoft.com/office/drawing/2014/main" id="{8B1DF73E-68BA-4912-8D02-068DCD6EE1D5}"/>
              </a:ext>
            </a:extLst>
          </p:cNvPr>
          <p:cNvCxnSpPr>
            <a:cxnSpLocks/>
          </p:cNvCxnSpPr>
          <p:nvPr/>
        </p:nvCxnSpPr>
        <p:spPr>
          <a:xfrm>
            <a:off x="3755219" y="3492384"/>
            <a:ext cx="204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="" xmlns:a16="http://schemas.microsoft.com/office/drawing/2014/main" id="{354CCB2B-6288-4B5F-9613-2BB389FA4497}"/>
              </a:ext>
            </a:extLst>
          </p:cNvPr>
          <p:cNvCxnSpPr>
            <a:cxnSpLocks/>
          </p:cNvCxnSpPr>
          <p:nvPr/>
        </p:nvCxnSpPr>
        <p:spPr>
          <a:xfrm>
            <a:off x="2834132" y="3492384"/>
            <a:ext cx="2048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="" xmlns:a16="http://schemas.microsoft.com/office/drawing/2014/main" id="{DCC501F7-BEE1-46E8-BB1B-E7D6B2C570FC}"/>
              </a:ext>
            </a:extLst>
          </p:cNvPr>
          <p:cNvCxnSpPr>
            <a:cxnSpLocks/>
          </p:cNvCxnSpPr>
          <p:nvPr/>
        </p:nvCxnSpPr>
        <p:spPr>
          <a:xfrm>
            <a:off x="4220195" y="3134822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="" xmlns:a16="http://schemas.microsoft.com/office/drawing/2014/main" id="{5F21ECB3-7EF5-4BA1-B342-38E4927ED36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2725913" y="3797908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="" xmlns:a16="http://schemas.microsoft.com/office/drawing/2014/main" id="{411A7FDE-AB8D-4629-A7E3-D9D551F59462}"/>
              </a:ext>
            </a:extLst>
          </p:cNvPr>
          <p:cNvCxnSpPr>
            <a:cxnSpLocks/>
          </p:cNvCxnSpPr>
          <p:nvPr/>
        </p:nvCxnSpPr>
        <p:spPr>
          <a:xfrm>
            <a:off x="2243559" y="3366262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="" xmlns:a16="http://schemas.microsoft.com/office/drawing/2014/main" id="{938F17EE-3AA8-4EF9-88AE-FFA4A54936AD}"/>
              </a:ext>
            </a:extLst>
          </p:cNvPr>
          <p:cNvCxnSpPr>
            <a:cxnSpLocks/>
          </p:cNvCxnSpPr>
          <p:nvPr/>
        </p:nvCxnSpPr>
        <p:spPr>
          <a:xfrm>
            <a:off x="4098119" y="3594643"/>
            <a:ext cx="0" cy="520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1B0BC241-A3B5-4071-93D0-A2ED30F9BA47}"/>
              </a:ext>
            </a:extLst>
          </p:cNvPr>
          <p:cNvSpPr txBox="1"/>
          <p:nvPr/>
        </p:nvSpPr>
        <p:spPr>
          <a:xfrm>
            <a:off x="3876240" y="4026259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="" xmlns:a16="http://schemas.microsoft.com/office/drawing/2014/main" id="{A0D862DD-CD0C-4D02-A77E-16352FDB6FEB}"/>
              </a:ext>
            </a:extLst>
          </p:cNvPr>
          <p:cNvSpPr txBox="1"/>
          <p:nvPr/>
        </p:nvSpPr>
        <p:spPr>
          <a:xfrm>
            <a:off x="2537228" y="4109818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="" xmlns:a16="http://schemas.microsoft.com/office/drawing/2014/main" id="{E8703D8D-56E9-49B9-A328-680DC376FF47}"/>
              </a:ext>
            </a:extLst>
          </p:cNvPr>
          <p:cNvSpPr txBox="1"/>
          <p:nvPr/>
        </p:nvSpPr>
        <p:spPr>
          <a:xfrm>
            <a:off x="1809804" y="3664951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!(Swap)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0287307A-9770-41E7-A0D6-E0DD43D99F2A}"/>
              </a:ext>
            </a:extLst>
          </p:cNvPr>
          <p:cNvSpPr txBox="1"/>
          <p:nvPr/>
        </p:nvSpPr>
        <p:spPr>
          <a:xfrm>
            <a:off x="4314962" y="3373812"/>
            <a:ext cx="590226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head</a:t>
            </a:r>
            <a:endParaRPr lang="en-US" sz="1200" dirty="0"/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CA545362-5C38-4A0F-A47D-F247CB3764A5}"/>
              </a:ext>
            </a:extLst>
          </p:cNvPr>
          <p:cNvSpPr txBox="1"/>
          <p:nvPr/>
        </p:nvSpPr>
        <p:spPr>
          <a:xfrm>
            <a:off x="2835888" y="3559791"/>
            <a:ext cx="427460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tail</a:t>
            </a:r>
            <a:endParaRPr lang="en-US" sz="1200" dirty="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="" xmlns:a16="http://schemas.microsoft.com/office/drawing/2014/main" id="{153FF02C-17DA-4E96-9A01-6FE427923BC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92554" y="3032766"/>
            <a:ext cx="1169799" cy="0"/>
          </a:xfrm>
          <a:prstGeom prst="line">
            <a:avLst/>
          </a:prstGeom>
          <a:ln w="1016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="" xmlns:a16="http://schemas.microsoft.com/office/drawing/2014/main" id="{A7579F87-5FBD-43A2-A677-1B792A75B3BA}"/>
              </a:ext>
            </a:extLst>
          </p:cNvPr>
          <p:cNvCxnSpPr/>
          <p:nvPr/>
        </p:nvCxnSpPr>
        <p:spPr>
          <a:xfrm>
            <a:off x="1735015" y="1547737"/>
            <a:ext cx="0" cy="326848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6A053A25-4D19-4C54-A7B8-ADDE028AA8AC}"/>
              </a:ext>
            </a:extLst>
          </p:cNvPr>
          <p:cNvSpPr txBox="1"/>
          <p:nvPr/>
        </p:nvSpPr>
        <p:spPr>
          <a:xfrm>
            <a:off x="654719" y="1509637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</a:t>
            </a:r>
          </a:p>
          <a:p>
            <a:pPr algn="ctr"/>
            <a:r>
              <a:rPr lang="en-US" b="1" dirty="0"/>
              <a:t>Link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05523B88-5620-492F-968E-DB454578B17E}"/>
              </a:ext>
            </a:extLst>
          </p:cNvPr>
          <p:cNvCxnSpPr>
            <a:cxnSpLocks/>
          </p:cNvCxnSpPr>
          <p:nvPr/>
        </p:nvCxnSpPr>
        <p:spPr>
          <a:xfrm>
            <a:off x="5068870" y="1858074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5FBD6C07-EE15-40CB-B942-C53F4D438699}"/>
              </a:ext>
            </a:extLst>
          </p:cNvPr>
          <p:cNvCxnSpPr>
            <a:cxnSpLocks/>
          </p:cNvCxnSpPr>
          <p:nvPr/>
        </p:nvCxnSpPr>
        <p:spPr>
          <a:xfrm flipV="1">
            <a:off x="5054009" y="3664951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="" xmlns:a16="http://schemas.microsoft.com/office/drawing/2014/main" id="{4BE8257F-121F-4D1E-B8AE-A58CED4DA506}"/>
              </a:ext>
            </a:extLst>
          </p:cNvPr>
          <p:cNvSpPr/>
          <p:nvPr/>
        </p:nvSpPr>
        <p:spPr>
          <a:xfrm>
            <a:off x="1007846" y="2844732"/>
            <a:ext cx="89399" cy="101716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="" xmlns:a16="http://schemas.microsoft.com/office/drawing/2014/main" id="{D4C62968-F0E3-4AA5-8B5D-CB2B1A6BB61C}"/>
              </a:ext>
            </a:extLst>
          </p:cNvPr>
          <p:cNvSpPr/>
          <p:nvPr/>
        </p:nvSpPr>
        <p:spPr>
          <a:xfrm>
            <a:off x="320834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="" xmlns:a16="http://schemas.microsoft.com/office/drawing/2014/main" id="{04C67492-3D24-44A1-AB9A-AB5AD3EAB5A2}"/>
              </a:ext>
            </a:extLst>
          </p:cNvPr>
          <p:cNvSpPr/>
          <p:nvPr/>
        </p:nvSpPr>
        <p:spPr>
          <a:xfrm>
            <a:off x="335116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="" xmlns:a16="http://schemas.microsoft.com/office/drawing/2014/main" id="{055DB497-2C5E-4543-90AE-7453FC14335C}"/>
              </a:ext>
            </a:extLst>
          </p:cNvPr>
          <p:cNvSpPr/>
          <p:nvPr/>
        </p:nvSpPr>
        <p:spPr>
          <a:xfrm>
            <a:off x="3510707" y="3425084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="" xmlns:a16="http://schemas.microsoft.com/office/drawing/2014/main" id="{C909FA0D-E5ED-4CB7-B2DD-4DB1B47A8A3D}"/>
              </a:ext>
            </a:extLst>
          </p:cNvPr>
          <p:cNvSpPr/>
          <p:nvPr/>
        </p:nvSpPr>
        <p:spPr>
          <a:xfrm>
            <a:off x="3641120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="" xmlns:a16="http://schemas.microsoft.com/office/drawing/2014/main" id="{9980E7E4-948E-4425-A8CB-1CE2A094A29E}"/>
              </a:ext>
            </a:extLst>
          </p:cNvPr>
          <p:cNvSpPr txBox="1"/>
          <p:nvPr/>
        </p:nvSpPr>
        <p:spPr>
          <a:xfrm>
            <a:off x="2190548" y="26951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6FC08046-D019-4EEA-9B24-F79C07599504}"/>
              </a:ext>
            </a:extLst>
          </p:cNvPr>
          <p:cNvSpPr txBox="1"/>
          <p:nvPr/>
        </p:nvSpPr>
        <p:spPr>
          <a:xfrm>
            <a:off x="3887650" y="267179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D1AF8C86-D006-4BC3-AFBB-FB7D0CE32359}"/>
              </a:ext>
            </a:extLst>
          </p:cNvPr>
          <p:cNvSpPr txBox="1"/>
          <p:nvPr/>
        </p:nvSpPr>
        <p:spPr>
          <a:xfrm>
            <a:off x="2527186" y="35297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5A72538E-9F2A-4E38-8CF9-46E08C521B98}"/>
              </a:ext>
            </a:extLst>
          </p:cNvPr>
          <p:cNvSpPr/>
          <p:nvPr/>
        </p:nvSpPr>
        <p:spPr>
          <a:xfrm>
            <a:off x="3798069" y="2198704"/>
            <a:ext cx="593253" cy="239334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="" xmlns:a16="http://schemas.microsoft.com/office/drawing/2014/main" id="{5F840AAA-68AE-4527-AA2F-F55A5908E22A}"/>
              </a:ext>
            </a:extLst>
          </p:cNvPr>
          <p:cNvSpPr/>
          <p:nvPr/>
        </p:nvSpPr>
        <p:spPr>
          <a:xfrm>
            <a:off x="2075763" y="2394717"/>
            <a:ext cx="409494" cy="1242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9B4987F3-5C20-464C-9D74-24316EBBCE53}"/>
              </a:ext>
            </a:extLst>
          </p:cNvPr>
          <p:cNvSpPr/>
          <p:nvPr/>
        </p:nvSpPr>
        <p:spPr>
          <a:xfrm>
            <a:off x="2504879" y="2990939"/>
            <a:ext cx="409494" cy="1242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B4F083E-4B78-4ED4-AB45-0E99D12FDA97}"/>
              </a:ext>
            </a:extLst>
          </p:cNvPr>
          <p:cNvSpPr/>
          <p:nvPr/>
        </p:nvSpPr>
        <p:spPr>
          <a:xfrm>
            <a:off x="-131641" y="5048685"/>
            <a:ext cx="90925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increases critical path by 8.4-9.4%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Adds 8% area and 1% power overhead over baseline wormhole routers</a:t>
            </a:r>
          </a:p>
        </p:txBody>
      </p:sp>
    </p:spTree>
    <p:extLst>
      <p:ext uri="{BB962C8B-B14F-4D97-AF65-F5344CB8AC3E}">
        <p14:creationId xmlns:p14="http://schemas.microsoft.com/office/powerpoint/2010/main" val="33765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7" grpId="0" animBg="1"/>
      <p:bldP spid="9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comparison Metric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="" xmlns:a16="http://schemas.microsoft.com/office/drawing/2014/main" id="{0914E1FF-3088-4977-9CEC-B415F396D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633628"/>
              </p:ext>
            </p:extLst>
          </p:nvPr>
        </p:nvGraphicFramePr>
        <p:xfrm>
          <a:off x="202630" y="2565119"/>
          <a:ext cx="8654651" cy="321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643">
                  <a:extLst>
                    <a:ext uri="{9D8B030D-6E8A-4147-A177-3AD203B41FA5}">
                      <a16:colId xmlns="" xmlns:a16="http://schemas.microsoft.com/office/drawing/2014/main" val="1371828893"/>
                    </a:ext>
                  </a:extLst>
                </a:gridCol>
                <a:gridCol w="1532440">
                  <a:extLst>
                    <a:ext uri="{9D8B030D-6E8A-4147-A177-3AD203B41FA5}">
                      <a16:colId xmlns="" xmlns:a16="http://schemas.microsoft.com/office/drawing/2014/main" val="3406486608"/>
                    </a:ext>
                  </a:extLst>
                </a:gridCol>
                <a:gridCol w="1329592">
                  <a:extLst>
                    <a:ext uri="{9D8B030D-6E8A-4147-A177-3AD203B41FA5}">
                      <a16:colId xmlns="" xmlns:a16="http://schemas.microsoft.com/office/drawing/2014/main" val="1107064944"/>
                    </a:ext>
                  </a:extLst>
                </a:gridCol>
                <a:gridCol w="1207530">
                  <a:extLst>
                    <a:ext uri="{9D8B030D-6E8A-4147-A177-3AD203B41FA5}">
                      <a16:colId xmlns="" xmlns:a16="http://schemas.microsoft.com/office/drawing/2014/main" val="462697085"/>
                    </a:ext>
                  </a:extLst>
                </a:gridCol>
                <a:gridCol w="1628660">
                  <a:extLst>
                    <a:ext uri="{9D8B030D-6E8A-4147-A177-3AD203B41FA5}">
                      <a16:colId xmlns="" xmlns:a16="http://schemas.microsoft.com/office/drawing/2014/main" val="852209784"/>
                    </a:ext>
                  </a:extLst>
                </a:gridCol>
                <a:gridCol w="991891">
                  <a:extLst>
                    <a:ext uri="{9D8B030D-6E8A-4147-A177-3AD203B41FA5}">
                      <a16:colId xmlns="" xmlns:a16="http://schemas.microsoft.com/office/drawing/2014/main" val="940280158"/>
                    </a:ext>
                  </a:extLst>
                </a:gridCol>
                <a:gridCol w="960895">
                  <a:extLst>
                    <a:ext uri="{9D8B030D-6E8A-4147-A177-3AD203B41FA5}">
                      <a16:colId xmlns="" xmlns:a16="http://schemas.microsoft.com/office/drawing/2014/main" val="3983372524"/>
                    </a:ext>
                  </a:extLst>
                </a:gridCol>
              </a:tblGrid>
              <a:tr h="642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Swap-</a:t>
                      </a:r>
                      <a:r>
                        <a:rPr lang="en-US" dirty="0" err="1"/>
                        <a:t>NoC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51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7036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0344528"/>
                  </a:ext>
                </a:extLst>
              </a:tr>
              <a:tr h="350578">
                <a:tc rowSpan="2">
                  <a:txBody>
                    <a:bodyPr/>
                    <a:lstStyle/>
                    <a:p>
                      <a:r>
                        <a:rPr lang="en-US" dirty="0"/>
                        <a:t>Single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63942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53951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Multi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87578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6840800"/>
                  </a:ext>
                </a:extLst>
              </a:tr>
            </a:tbl>
          </a:graphicData>
        </a:graphic>
      </p:graphicFrame>
      <p:sp>
        <p:nvSpPr>
          <p:cNvPr id="22" name="Rectangle 9">
            <a:extLst>
              <a:ext uri="{FF2B5EF4-FFF2-40B4-BE49-F238E27FC236}">
                <a16:creationId xmlns="" xmlns:a16="http://schemas.microsoft.com/office/drawing/2014/main" id="{ABD04D8E-62CF-45D6-A3C5-69D720187692}"/>
              </a:ext>
            </a:extLst>
          </p:cNvPr>
          <p:cNvSpPr/>
          <p:nvPr/>
        </p:nvSpPr>
        <p:spPr>
          <a:xfrm>
            <a:off x="2774932" y="222601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="" xmlns:a16="http://schemas.microsoft.com/office/drawing/2014/main" id="{D9A9A741-149A-4E28-8109-169053B61182}"/>
              </a:ext>
            </a:extLst>
          </p:cNvPr>
          <p:cNvSpPr/>
          <p:nvPr/>
        </p:nvSpPr>
        <p:spPr>
          <a:xfrm>
            <a:off x="2958867" y="222601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="" xmlns:a16="http://schemas.microsoft.com/office/drawing/2014/main" id="{4BAA8D6E-6B41-4B8D-9FF9-FBF368D0251C}"/>
              </a:ext>
            </a:extLst>
          </p:cNvPr>
          <p:cNvSpPr/>
          <p:nvPr/>
        </p:nvSpPr>
        <p:spPr>
          <a:xfrm>
            <a:off x="3139833" y="222480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="" xmlns:a16="http://schemas.microsoft.com/office/drawing/2014/main" id="{592B443D-38C3-4966-BDDF-ACA2BB4B7ED4}"/>
              </a:ext>
            </a:extLst>
          </p:cNvPr>
          <p:cNvSpPr/>
          <p:nvPr/>
        </p:nvSpPr>
        <p:spPr>
          <a:xfrm>
            <a:off x="3321033" y="2222443"/>
            <a:ext cx="175735" cy="2609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="" xmlns:a16="http://schemas.microsoft.com/office/drawing/2014/main" id="{B9AC3103-2BEB-40EF-8E40-5E29D349CB68}"/>
              </a:ext>
            </a:extLst>
          </p:cNvPr>
          <p:cNvSpPr/>
          <p:nvPr/>
        </p:nvSpPr>
        <p:spPr>
          <a:xfrm>
            <a:off x="3502095" y="2222157"/>
            <a:ext cx="175735" cy="2612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="" xmlns:a16="http://schemas.microsoft.com/office/drawing/2014/main" id="{26F007FE-2435-4E60-8A72-7B2E5BBE0835}"/>
              </a:ext>
            </a:extLst>
          </p:cNvPr>
          <p:cNvSpPr/>
          <p:nvPr/>
        </p:nvSpPr>
        <p:spPr>
          <a:xfrm>
            <a:off x="3682103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2297294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048074" y="216403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=""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7226917" y="216532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6872339" y="216398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8373" y="2108177"/>
            <a:ext cx="174056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91968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728841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538185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53449" y="1347993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048074" y="1840119"/>
            <a:ext cx="175735" cy="2574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=""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7226917" y="1840805"/>
            <a:ext cx="175735" cy="2557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6872339" y="1840119"/>
            <a:ext cx="175735" cy="2563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18250" y="223018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42515" y="223012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09286" y="1583446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33551" y="15833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15690" y="19131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39955" y="1913191"/>
            <a:ext cx="175735" cy="2591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D08D3D-21DD-4AC3-B284-8B805475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94" y="3242224"/>
            <a:ext cx="336757" cy="3262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4A1C0D-872C-4CA0-96C3-13E76DA1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82" y="3241379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7DD821DA-CACC-433D-9D3C-2B597713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94" y="3626963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366EA2A8-281A-4692-BDEA-DC43F9E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90" y="3249412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C652028-9495-4F5B-9843-4AC368CA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90" y="3626962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71E9AE30-25E2-4EAA-A619-B3F24361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82" y="3245395"/>
            <a:ext cx="349169" cy="33426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A8B2FF41-9F18-44E1-B5A4-0123A8C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95" y="4412770"/>
            <a:ext cx="349169" cy="334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ED2AC11D-6035-43DC-825C-4964EA2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96" y="3974760"/>
            <a:ext cx="349169" cy="33426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191451EF-7466-49C6-9AE9-28306831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82" y="3613083"/>
            <a:ext cx="349169" cy="3342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A0860B03-E49F-4AB4-89E9-50DD221A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78" y="3613083"/>
            <a:ext cx="349169" cy="3342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="" xmlns:a16="http://schemas.microsoft.com/office/drawing/2014/main" id="{E08157B6-516D-40A3-9144-AD52EF37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098" y="3234191"/>
            <a:ext cx="349169" cy="33426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F2B168BC-68CB-4622-80A1-D817A783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948" y="3595369"/>
            <a:ext cx="349169" cy="3342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5A899339-11CC-480E-9776-65D84B5D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84" y="3970155"/>
            <a:ext cx="336757" cy="326233"/>
          </a:xfrm>
          <a:prstGeom prst="rect">
            <a:avLst/>
          </a:prstGeom>
          <a:noFill/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18586077-53F7-4B7F-A94F-76A542C6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02" y="3978546"/>
            <a:ext cx="336757" cy="326233"/>
          </a:xfrm>
          <a:prstGeom prst="rect">
            <a:avLst/>
          </a:prstGeom>
          <a:noFill/>
        </p:spPr>
      </p:pic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EF4E6F6C-38B3-40BC-9071-833463D0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84" y="4430413"/>
            <a:ext cx="336757" cy="326233"/>
          </a:xfrm>
          <a:prstGeom prst="rect">
            <a:avLst/>
          </a:prstGeom>
          <a:noFill/>
        </p:spPr>
      </p:pic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7A558D3D-BF20-45EF-93A2-3BC5E855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64" y="4436495"/>
            <a:ext cx="336757" cy="326233"/>
          </a:xfrm>
          <a:prstGeom prst="rect">
            <a:avLst/>
          </a:prstGeom>
          <a:noFill/>
        </p:spPr>
      </p:pic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0C9EC407-C0BD-4759-B4B1-DE6023748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704" y="4890428"/>
            <a:ext cx="349169" cy="3342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C4E5EA51-C9DC-4CA5-965B-36777D8B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72" y="4890428"/>
            <a:ext cx="349169" cy="33426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EF21954D-EE93-4BAF-9BEF-75A175B1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57" y="5325897"/>
            <a:ext cx="349169" cy="3342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B614AEC1-3750-48D7-89C2-5976D4C3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75" y="5324747"/>
            <a:ext cx="349169" cy="3342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2D6545B0-CAFB-4979-A7D6-56969021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948" y="4881511"/>
            <a:ext cx="349169" cy="33426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="" xmlns:a16="http://schemas.microsoft.com/office/drawing/2014/main" id="{061C2F57-99A8-4663-A1F1-DF43ECD1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3254677"/>
            <a:ext cx="349169" cy="33426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4F7DBD16-9F69-4D7A-B02C-921054E3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56" y="3258693"/>
            <a:ext cx="349169" cy="33426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B694B6D4-1C34-469B-8B52-3D846E54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3614349"/>
            <a:ext cx="349169" cy="3342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D7C09664-865B-4695-A9A6-A0212BBD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56" y="3618365"/>
            <a:ext cx="349169" cy="3342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="" xmlns:a16="http://schemas.microsoft.com/office/drawing/2014/main" id="{4B83E810-9375-4125-A552-5AEE7D3C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49" y="4887229"/>
            <a:ext cx="349169" cy="33426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="" xmlns:a16="http://schemas.microsoft.com/office/drawing/2014/main" id="{1BE7EA39-32BE-4B68-8A0B-8B329B2F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5348906"/>
            <a:ext cx="349169" cy="33426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="" xmlns:a16="http://schemas.microsoft.com/office/drawing/2014/main" id="{42911B69-3459-41E3-B293-899D2795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61" y="3974760"/>
            <a:ext cx="336757" cy="326233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4660C263-D0CD-4DA3-8534-AF18E016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964" y="4426911"/>
            <a:ext cx="336757" cy="326233"/>
          </a:xfrm>
          <a:prstGeom prst="rect">
            <a:avLst/>
          </a:prstGeom>
          <a:noFill/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1367A0E-40A0-463F-B1D3-74B56056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44" y="3960923"/>
            <a:ext cx="336757" cy="326233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363F8C58-0581-4945-93C9-356C2B11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44" y="4468845"/>
            <a:ext cx="336757" cy="326233"/>
          </a:xfrm>
          <a:prstGeom prst="rect">
            <a:avLst/>
          </a:prstGeom>
          <a:noFill/>
        </p:spPr>
      </p:pic>
      <p:pic>
        <p:nvPicPr>
          <p:cNvPr id="66" name="Picture 65">
            <a:extLst>
              <a:ext uri="{FF2B5EF4-FFF2-40B4-BE49-F238E27FC236}">
                <a16:creationId xmlns="" xmlns:a16="http://schemas.microsoft.com/office/drawing/2014/main" id="{28D18296-F3F7-42E6-B498-B6466177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10" y="4887229"/>
            <a:ext cx="336757" cy="326233"/>
          </a:xfrm>
          <a:prstGeom prst="rect">
            <a:avLst/>
          </a:prstGeom>
          <a:noFill/>
        </p:spPr>
      </p:pic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E8081D5F-0C18-4046-80B0-FFAD48B0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05" y="5316405"/>
            <a:ext cx="336757" cy="326233"/>
          </a:xfrm>
          <a:prstGeom prst="rect">
            <a:avLst/>
          </a:prstGeom>
          <a:noFill/>
        </p:spPr>
      </p:pic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C02BFE30-3B54-4A90-85A5-06F49918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94" y="5311265"/>
            <a:ext cx="349169" cy="334266"/>
          </a:xfrm>
          <a:prstGeom prst="rect">
            <a:avLst/>
          </a:prstGeom>
        </p:spPr>
      </p:pic>
      <p:sp>
        <p:nvSpPr>
          <p:cNvPr id="76" name="Rectangle 9">
            <a:extLst>
              <a:ext uri="{FF2B5EF4-FFF2-40B4-BE49-F238E27FC236}">
                <a16:creationId xmlns="" xmlns:a16="http://schemas.microsoft.com/office/drawing/2014/main" id="{C0765ECD-260B-4697-BB9E-39409B806173}"/>
              </a:ext>
            </a:extLst>
          </p:cNvPr>
          <p:cNvSpPr/>
          <p:nvPr/>
        </p:nvSpPr>
        <p:spPr>
          <a:xfrm>
            <a:off x="8019814" y="2166775"/>
            <a:ext cx="114922" cy="2672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10">
            <a:extLst>
              <a:ext uri="{FF2B5EF4-FFF2-40B4-BE49-F238E27FC236}">
                <a16:creationId xmlns="" xmlns:a16="http://schemas.microsoft.com/office/drawing/2014/main" id="{FF74DC00-6D4A-4A2B-BFAD-78B2BB62BC7E}"/>
              </a:ext>
            </a:extLst>
          </p:cNvPr>
          <p:cNvSpPr/>
          <p:nvPr/>
        </p:nvSpPr>
        <p:spPr>
          <a:xfrm>
            <a:off x="8122305" y="2166775"/>
            <a:ext cx="114922" cy="266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11">
            <a:extLst>
              <a:ext uri="{FF2B5EF4-FFF2-40B4-BE49-F238E27FC236}">
                <a16:creationId xmlns="" xmlns:a16="http://schemas.microsoft.com/office/drawing/2014/main" id="{15E85A73-65DA-4533-8AA2-AE102AC6DE5F}"/>
              </a:ext>
            </a:extLst>
          </p:cNvPr>
          <p:cNvSpPr/>
          <p:nvPr/>
        </p:nvSpPr>
        <p:spPr>
          <a:xfrm>
            <a:off x="8217243" y="2165319"/>
            <a:ext cx="114922" cy="267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12">
            <a:extLst>
              <a:ext uri="{FF2B5EF4-FFF2-40B4-BE49-F238E27FC236}">
                <a16:creationId xmlns="" xmlns:a16="http://schemas.microsoft.com/office/drawing/2014/main" id="{136F0E16-C644-4EBD-927B-874F5E2E12C7}"/>
              </a:ext>
            </a:extLst>
          </p:cNvPr>
          <p:cNvSpPr/>
          <p:nvPr/>
        </p:nvSpPr>
        <p:spPr>
          <a:xfrm>
            <a:off x="8313758" y="2166775"/>
            <a:ext cx="114922" cy="2660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13">
            <a:extLst>
              <a:ext uri="{FF2B5EF4-FFF2-40B4-BE49-F238E27FC236}">
                <a16:creationId xmlns="" xmlns:a16="http://schemas.microsoft.com/office/drawing/2014/main" id="{C55DD989-96BF-4C05-B057-BD9B43D0435E}"/>
              </a:ext>
            </a:extLst>
          </p:cNvPr>
          <p:cNvSpPr/>
          <p:nvPr/>
        </p:nvSpPr>
        <p:spPr>
          <a:xfrm>
            <a:off x="8409013" y="2165320"/>
            <a:ext cx="114922" cy="268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14">
            <a:extLst>
              <a:ext uri="{FF2B5EF4-FFF2-40B4-BE49-F238E27FC236}">
                <a16:creationId xmlns="" xmlns:a16="http://schemas.microsoft.com/office/drawing/2014/main" id="{DD07D333-A705-4298-B813-3E302427065F}"/>
              </a:ext>
            </a:extLst>
          </p:cNvPr>
          <p:cNvSpPr/>
          <p:nvPr/>
        </p:nvSpPr>
        <p:spPr>
          <a:xfrm>
            <a:off x="8744341" y="2044373"/>
            <a:ext cx="94633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="" xmlns:a16="http://schemas.microsoft.com/office/drawing/2014/main" id="{6DB64690-7FCC-4AF6-B207-531B0E95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47" y="3219623"/>
            <a:ext cx="336757" cy="326233"/>
          </a:xfrm>
          <a:prstGeom prst="rect">
            <a:avLst/>
          </a:prstGeom>
          <a:noFill/>
        </p:spPr>
      </p:pic>
      <p:pic>
        <p:nvPicPr>
          <p:cNvPr id="93" name="Picture 92">
            <a:extLst>
              <a:ext uri="{FF2B5EF4-FFF2-40B4-BE49-F238E27FC236}">
                <a16:creationId xmlns="" xmlns:a16="http://schemas.microsoft.com/office/drawing/2014/main" id="{645B54E4-1EDD-468F-9C4D-327C9BF0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27" y="3575645"/>
            <a:ext cx="336757" cy="326233"/>
          </a:xfrm>
          <a:prstGeom prst="rect">
            <a:avLst/>
          </a:prstGeom>
          <a:noFill/>
        </p:spPr>
      </p:pic>
      <p:pic>
        <p:nvPicPr>
          <p:cNvPr id="98" name="Picture 97">
            <a:extLst>
              <a:ext uri="{FF2B5EF4-FFF2-40B4-BE49-F238E27FC236}">
                <a16:creationId xmlns="" xmlns:a16="http://schemas.microsoft.com/office/drawing/2014/main" id="{997F8572-38D7-4182-BA58-69580CF8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7" y="3960475"/>
            <a:ext cx="336757" cy="326233"/>
          </a:xfrm>
          <a:prstGeom prst="rect">
            <a:avLst/>
          </a:prstGeom>
          <a:noFill/>
        </p:spPr>
      </p:pic>
      <p:pic>
        <p:nvPicPr>
          <p:cNvPr id="99" name="Picture 98">
            <a:extLst>
              <a:ext uri="{FF2B5EF4-FFF2-40B4-BE49-F238E27FC236}">
                <a16:creationId xmlns="" xmlns:a16="http://schemas.microsoft.com/office/drawing/2014/main" id="{B42E76DC-6AF7-4FF6-B7DF-F76CF0E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46" y="4412770"/>
            <a:ext cx="336757" cy="326233"/>
          </a:xfrm>
          <a:prstGeom prst="rect">
            <a:avLst/>
          </a:prstGeom>
          <a:noFill/>
        </p:spPr>
      </p:pic>
      <p:pic>
        <p:nvPicPr>
          <p:cNvPr id="100" name="Picture 99">
            <a:extLst>
              <a:ext uri="{FF2B5EF4-FFF2-40B4-BE49-F238E27FC236}">
                <a16:creationId xmlns="" xmlns:a16="http://schemas.microsoft.com/office/drawing/2014/main" id="{4493A063-2B64-4FC2-94B3-98468299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6" y="4876055"/>
            <a:ext cx="336757" cy="326233"/>
          </a:xfrm>
          <a:prstGeom prst="rect">
            <a:avLst/>
          </a:prstGeom>
          <a:noFill/>
        </p:spPr>
      </p:pic>
      <p:pic>
        <p:nvPicPr>
          <p:cNvPr id="101" name="Picture 100">
            <a:extLst>
              <a:ext uri="{FF2B5EF4-FFF2-40B4-BE49-F238E27FC236}">
                <a16:creationId xmlns="" xmlns:a16="http://schemas.microsoft.com/office/drawing/2014/main" id="{5258F8CB-3361-4354-AC24-8C979E3D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01" y="5306154"/>
            <a:ext cx="336757" cy="326233"/>
          </a:xfrm>
          <a:prstGeom prst="rect">
            <a:avLst/>
          </a:prstGeom>
          <a:noFill/>
        </p:spPr>
      </p:pic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259C2ADB-FD28-4103-B174-90CBE47D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7" y="5311265"/>
            <a:ext cx="336757" cy="326233"/>
          </a:xfrm>
          <a:prstGeom prst="rect">
            <a:avLst/>
          </a:prstGeom>
          <a:noFill/>
        </p:spPr>
      </p:pic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4C09B8EC-118B-4CE8-9EDC-D9F47232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833" y="3622382"/>
            <a:ext cx="336757" cy="326233"/>
          </a:xfrm>
          <a:prstGeom prst="rect">
            <a:avLst/>
          </a:prstGeom>
          <a:noFill/>
        </p:spPr>
      </p:pic>
      <p:pic>
        <p:nvPicPr>
          <p:cNvPr id="104" name="Picture 103">
            <a:extLst>
              <a:ext uri="{FF2B5EF4-FFF2-40B4-BE49-F238E27FC236}">
                <a16:creationId xmlns="" xmlns:a16="http://schemas.microsoft.com/office/drawing/2014/main" id="{2EFC9401-9780-4801-BDA3-1F775D69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050" y="3249412"/>
            <a:ext cx="336757" cy="326233"/>
          </a:xfrm>
          <a:prstGeom prst="rect">
            <a:avLst/>
          </a:prstGeom>
          <a:noFill/>
        </p:spPr>
      </p:pic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8D147F07-58BE-4762-BEC2-883CF248BEED}"/>
              </a:ext>
            </a:extLst>
          </p:cNvPr>
          <p:cNvSpPr/>
          <p:nvPr/>
        </p:nvSpPr>
        <p:spPr>
          <a:xfrm rot="16200000">
            <a:off x="7836862" y="2126586"/>
            <a:ext cx="180622" cy="74787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apezoid 104">
            <a:extLst>
              <a:ext uri="{FF2B5EF4-FFF2-40B4-BE49-F238E27FC236}">
                <a16:creationId xmlns="" xmlns:a16="http://schemas.microsoft.com/office/drawing/2014/main" id="{D96E455A-E813-43B3-9393-9DDA4B7AB7C6}"/>
              </a:ext>
            </a:extLst>
          </p:cNvPr>
          <p:cNvSpPr/>
          <p:nvPr/>
        </p:nvSpPr>
        <p:spPr>
          <a:xfrm rot="5400000">
            <a:off x="8528879" y="2118927"/>
            <a:ext cx="180622" cy="87926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8F4A1A79-9D22-4540-A75A-67999C597C4A}"/>
              </a:ext>
            </a:extLst>
          </p:cNvPr>
          <p:cNvCxnSpPr>
            <a:cxnSpLocks/>
          </p:cNvCxnSpPr>
          <p:nvPr/>
        </p:nvCxnSpPr>
        <p:spPr>
          <a:xfrm>
            <a:off x="7972031" y="2108177"/>
            <a:ext cx="60264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="" xmlns:a16="http://schemas.microsoft.com/office/drawing/2014/main" id="{730ED76B-A2DE-4FE6-8454-FC5F624CFE09}"/>
              </a:ext>
            </a:extLst>
          </p:cNvPr>
          <p:cNvCxnSpPr>
            <a:cxnSpLocks/>
          </p:cNvCxnSpPr>
          <p:nvPr/>
        </p:nvCxnSpPr>
        <p:spPr>
          <a:xfrm>
            <a:off x="8523935" y="2211239"/>
            <a:ext cx="5074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="" xmlns:a16="http://schemas.microsoft.com/office/drawing/2014/main" id="{A2B2611F-C614-4536-8414-BE3EF92687EF}"/>
              </a:ext>
            </a:extLst>
          </p:cNvPr>
          <p:cNvCxnSpPr>
            <a:cxnSpLocks/>
          </p:cNvCxnSpPr>
          <p:nvPr/>
        </p:nvCxnSpPr>
        <p:spPr>
          <a:xfrm>
            <a:off x="8657755" y="2158986"/>
            <a:ext cx="8173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A2095D7B-DC18-409F-8876-ADF84DB197B7}"/>
              </a:ext>
            </a:extLst>
          </p:cNvPr>
          <p:cNvCxnSpPr>
            <a:cxnSpLocks/>
          </p:cNvCxnSpPr>
          <p:nvPr/>
        </p:nvCxnSpPr>
        <p:spPr>
          <a:xfrm>
            <a:off x="7963196" y="2211220"/>
            <a:ext cx="5258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4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6" grpId="0" animBg="1"/>
      <p:bldP spid="82" grpId="0" animBg="1"/>
      <p:bldP spid="84" grpId="0" animBg="1"/>
      <p:bldP spid="89" grpId="0" animBg="1"/>
      <p:bldP spid="90" grpId="0" animBg="1"/>
      <p:bldP spid="91" grpId="0" animBg="1"/>
      <p:bldP spid="8" grpId="0" animBg="1"/>
      <p:bldP spid="10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Simulation Configuration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CFE3D98E-3544-4484-B206-6F9A4D943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280644"/>
              </p:ext>
            </p:extLst>
          </p:nvPr>
        </p:nvGraphicFramePr>
        <p:xfrm>
          <a:off x="457200" y="1724025"/>
          <a:ext cx="8305800" cy="3337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885090">
                  <a:extLst>
                    <a:ext uri="{9D8B030D-6E8A-4147-A177-3AD203B41FA5}">
                      <a16:colId xmlns="" xmlns:a16="http://schemas.microsoft.com/office/drawing/2014/main" val="1289647296"/>
                    </a:ext>
                  </a:extLst>
                </a:gridCol>
                <a:gridCol w="5420710">
                  <a:extLst>
                    <a:ext uri="{9D8B030D-6E8A-4147-A177-3AD203B41FA5}">
                      <a16:colId xmlns="" xmlns:a16="http://schemas.microsoft.com/office/drawing/2014/main" val="37951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Wormhole router with a N-flit deep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595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VC-Shallow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1-flit VCs (max number of VCs)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654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VC-deep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N/2-flit deep and 4 N/4-flit deep VCs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4349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SwapNoC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N-flit deep queue with Swaps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76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Simulation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Network-topology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nodes in 8x8 Mesh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42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15nm PDK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Garnet Network, gem5 simulator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709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194635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CE0573B-009D-440D-9D66-44A8539F27E4}"/>
              </a:ext>
            </a:extLst>
          </p:cNvPr>
          <p:cNvSpPr/>
          <p:nvPr/>
        </p:nvSpPr>
        <p:spPr>
          <a:xfrm>
            <a:off x="2281862" y="1133475"/>
            <a:ext cx="41200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357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sz="3200" dirty="0"/>
              <a:t>Performance with Synthetic Traffic - 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128"/>
            <a:ext cx="9153324" cy="5227221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A086907-F457-444A-97EB-6FC393BAA294}"/>
              </a:ext>
            </a:extLst>
          </p:cNvPr>
          <p:cNvSpPr/>
          <p:nvPr/>
        </p:nvSpPr>
        <p:spPr>
          <a:xfrm>
            <a:off x="933354" y="996645"/>
            <a:ext cx="74574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Multi-flit Packet (5 flit = 1 packet)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DB8383B-40C7-4F96-881F-D63DE4C8F4B7}"/>
              </a:ext>
            </a:extLst>
          </p:cNvPr>
          <p:cNvSpPr/>
          <p:nvPr/>
        </p:nvSpPr>
        <p:spPr>
          <a:xfrm rot="21444042">
            <a:off x="1462697" y="2865575"/>
            <a:ext cx="6467357" cy="175432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provides 80% improvement in throughput on average</a:t>
            </a:r>
          </a:p>
        </p:txBody>
      </p:sp>
    </p:spTree>
    <p:extLst>
      <p:ext uri="{BB962C8B-B14F-4D97-AF65-F5344CB8AC3E}">
        <p14:creationId xmlns:p14="http://schemas.microsoft.com/office/powerpoint/2010/main" val="42784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406C09-C908-43F6-88B0-2ED41596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14713"/>
            <a:ext cx="6693409" cy="442898"/>
          </a:xfrm>
        </p:spPr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0C5E2F-AF32-47FA-8427-6649D920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FA4023-2362-4A11-8922-00EDF704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21EDB3-32CB-4E19-B7A2-EC32A560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="" xmlns:a16="http://schemas.microsoft.com/office/drawing/2014/main" id="{695BFEBD-62F4-44DF-A326-9E73EC65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246424"/>
            <a:ext cx="4602879" cy="47857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B0F651E1-757C-4571-8CA4-9F6794586665}"/>
              </a:ext>
            </a:extLst>
          </p:cNvPr>
          <p:cNvSpPr/>
          <p:nvPr/>
        </p:nvSpPr>
        <p:spPr>
          <a:xfrm>
            <a:off x="1676400" y="1865871"/>
            <a:ext cx="481914" cy="205945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297235F-BE33-4ADA-95F1-72A74D89F7BE}"/>
              </a:ext>
            </a:extLst>
          </p:cNvPr>
          <p:cNvSpPr/>
          <p:nvPr/>
        </p:nvSpPr>
        <p:spPr>
          <a:xfrm>
            <a:off x="2137719" y="1470110"/>
            <a:ext cx="481914" cy="205945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2EDF29-A10C-4838-B156-784103ACAAFE}"/>
              </a:ext>
            </a:extLst>
          </p:cNvPr>
          <p:cNvSpPr/>
          <p:nvPr/>
        </p:nvSpPr>
        <p:spPr>
          <a:xfrm>
            <a:off x="5210987" y="1445623"/>
            <a:ext cx="3717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 Control options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B403BE5-347F-4B7E-9711-4A46D4AD3211}"/>
              </a:ext>
            </a:extLst>
          </p:cNvPr>
          <p:cNvSpPr/>
          <p:nvPr/>
        </p:nvSpPr>
        <p:spPr>
          <a:xfrm>
            <a:off x="5210987" y="2658856"/>
            <a:ext cx="3717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Packet-based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Store and Forward, Virtual Cut-Through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C2FF50E-9103-412B-A5F7-C74208F16019}"/>
              </a:ext>
            </a:extLst>
          </p:cNvPr>
          <p:cNvSpPr/>
          <p:nvPr/>
        </p:nvSpPr>
        <p:spPr>
          <a:xfrm>
            <a:off x="5210987" y="1965857"/>
            <a:ext cx="37176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Circuit Switching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C55C93A-655D-4E8C-8026-BA0C8058F6A5}"/>
              </a:ext>
            </a:extLst>
          </p:cNvPr>
          <p:cNvSpPr/>
          <p:nvPr/>
        </p:nvSpPr>
        <p:spPr>
          <a:xfrm>
            <a:off x="5301149" y="3591364"/>
            <a:ext cx="36275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Flit-based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Wormhole, Virtual Channel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="" xmlns:a16="http://schemas.microsoft.com/office/drawing/2014/main" id="{A74A8707-C77C-40DB-9310-E87F39F41EDA}"/>
              </a:ext>
            </a:extLst>
          </p:cNvPr>
          <p:cNvSpPr/>
          <p:nvPr/>
        </p:nvSpPr>
        <p:spPr>
          <a:xfrm>
            <a:off x="5301148" y="4795520"/>
            <a:ext cx="2318851" cy="629920"/>
          </a:xfrm>
          <a:prstGeom prst="wedgeRectCallout">
            <a:avLst>
              <a:gd name="adj1" fmla="val -43776"/>
              <a:gd name="adj2" fmla="val -2052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popular for on-chip networks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0C89B21-ED08-4D5C-B1E5-5A4692E8420E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F03782C-AF3B-49AE-AE53-D4733C0322F6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0E541EE-9423-445E-8E50-8C5A9CC28A05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  <p:bldP spid="17" grpId="0"/>
      <p:bldP spid="18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sz="3200" dirty="0"/>
              <a:t>Performance with Synthetic Traffic -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1" y="1882354"/>
            <a:ext cx="8903313" cy="22052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0687" y="3968935"/>
            <a:ext cx="876299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provides about 15% improvement in throughput over wormhole and provide 40-50% more throughput over deep-VCs in edge_50 and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bit_rotation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8CAA242-567D-4788-B598-FB8EDB8CA905}"/>
              </a:ext>
            </a:extLst>
          </p:cNvPr>
          <p:cNvSpPr/>
          <p:nvPr/>
        </p:nvSpPr>
        <p:spPr>
          <a:xfrm>
            <a:off x="763603" y="1139023"/>
            <a:ext cx="77171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Single-flit Packet (1 flit = 1 packet)</a:t>
            </a:r>
          </a:p>
        </p:txBody>
      </p:sp>
    </p:spTree>
    <p:extLst>
      <p:ext uri="{BB962C8B-B14F-4D97-AF65-F5344CB8AC3E}">
        <p14:creationId xmlns:p14="http://schemas.microsoft.com/office/powerpoint/2010/main" val="24682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Full System simulation Result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591446"/>
            <a:ext cx="8878957" cy="2888974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0255" y="4655353"/>
            <a:ext cx="82427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36 % reduction in runtime over both VCs and wormhole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credit_swap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random_swap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9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Policies</a:t>
            </a:r>
          </a:p>
          <a:p>
            <a:pPr lvl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Tail_Swap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b="1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365"/>
            <a:ext cx="7760044" cy="6748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989B82-1642-4183-BDA1-93BB4916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Wormhole routers are area and power efficient but don’t give high performance</a:t>
            </a:r>
          </a:p>
          <a:p>
            <a:r>
              <a:rPr lang="en-US" dirty="0"/>
              <a:t>VCs are good for performance but comes with overhead of area and power</a:t>
            </a:r>
          </a:p>
          <a:p>
            <a:r>
              <a:rPr lang="en-US" dirty="0"/>
              <a:t>VC routers have more timing critical path than wormhole</a:t>
            </a:r>
          </a:p>
          <a:p>
            <a:r>
              <a:rPr lang="en-US" dirty="0" err="1"/>
              <a:t>SwapNoC</a:t>
            </a:r>
            <a:r>
              <a:rPr lang="en-US" dirty="0"/>
              <a:t> marries the benefit of wormhole router with performance of VCs at modest area and power cost.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98C1769-D722-4046-AE78-59B2114D3533}"/>
              </a:ext>
            </a:extLst>
          </p:cNvPr>
          <p:cNvSpPr/>
          <p:nvPr/>
        </p:nvSpPr>
        <p:spPr>
          <a:xfrm>
            <a:off x="2755162" y="5355040"/>
            <a:ext cx="38138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you!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DA2E2CEA-1678-4594-A73D-5E96AE8D6257}"/>
              </a:ext>
            </a:extLst>
          </p:cNvPr>
          <p:cNvSpPr txBox="1">
            <a:spLocks/>
          </p:cNvSpPr>
          <p:nvPr/>
        </p:nvSpPr>
        <p:spPr>
          <a:xfrm>
            <a:off x="457200" y="353412"/>
            <a:ext cx="7760044" cy="6748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0041"/>
                </a:solidFill>
                <a:latin typeface="Helvetica" panose="020B0500000000000000" pitchFamily="34" charset="0"/>
                <a:ea typeface="+mj-ea"/>
                <a:cs typeface="Tahoma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236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Wormhole Flow Control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4" descr="Large checker board"/>
          <p:cNvSpPr>
            <a:spLocks noChangeArrowheads="1"/>
          </p:cNvSpPr>
          <p:nvPr/>
        </p:nvSpPr>
        <p:spPr bwMode="auto">
          <a:xfrm>
            <a:off x="4758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8" name="Rectangle 5" descr="Large checker board"/>
          <p:cNvSpPr>
            <a:spLocks noChangeArrowheads="1"/>
          </p:cNvSpPr>
          <p:nvPr/>
        </p:nvSpPr>
        <p:spPr bwMode="auto">
          <a:xfrm>
            <a:off x="19236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9" name="Rectangle 6" descr="Large checker board"/>
          <p:cNvSpPr>
            <a:spLocks noChangeArrowheads="1"/>
          </p:cNvSpPr>
          <p:nvPr/>
        </p:nvSpPr>
        <p:spPr bwMode="auto">
          <a:xfrm>
            <a:off x="33714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0" name="Rectangle 7" descr="Large checker board"/>
          <p:cNvSpPr>
            <a:spLocks noChangeArrowheads="1"/>
          </p:cNvSpPr>
          <p:nvPr/>
        </p:nvSpPr>
        <p:spPr bwMode="auto">
          <a:xfrm>
            <a:off x="3371414" y="4035949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1" name="Rectangle 8" descr="Large checker board"/>
          <p:cNvSpPr>
            <a:spLocks noChangeArrowheads="1"/>
          </p:cNvSpPr>
          <p:nvPr/>
        </p:nvSpPr>
        <p:spPr bwMode="auto">
          <a:xfrm>
            <a:off x="4758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2" name="Rectangle 9" descr="Large checker board"/>
          <p:cNvSpPr>
            <a:spLocks noChangeArrowheads="1"/>
          </p:cNvSpPr>
          <p:nvPr/>
        </p:nvSpPr>
        <p:spPr bwMode="auto">
          <a:xfrm>
            <a:off x="4819214" y="2816749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3" name="Rectangle 10" descr="Large checker board"/>
          <p:cNvSpPr>
            <a:spLocks noChangeArrowheads="1"/>
          </p:cNvSpPr>
          <p:nvPr/>
        </p:nvSpPr>
        <p:spPr bwMode="auto">
          <a:xfrm>
            <a:off x="3371414" y="5255149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4" name="Rectangle 11" descr="Large checker board"/>
          <p:cNvSpPr>
            <a:spLocks noChangeArrowheads="1"/>
          </p:cNvSpPr>
          <p:nvPr/>
        </p:nvSpPr>
        <p:spPr bwMode="auto">
          <a:xfrm>
            <a:off x="4758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5" name="Rectangle 12" descr="Large checker board"/>
          <p:cNvSpPr>
            <a:spLocks noChangeArrowheads="1"/>
          </p:cNvSpPr>
          <p:nvPr/>
        </p:nvSpPr>
        <p:spPr bwMode="auto">
          <a:xfrm>
            <a:off x="19236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0092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4570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0092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570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0092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4570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044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044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1522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1522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6000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36000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30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568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0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4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808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04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28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522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28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52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62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000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71414" y="4112149"/>
            <a:ext cx="5334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Rectangle 7" descr="Large checker board"/>
          <p:cNvSpPr>
            <a:spLocks noChangeArrowheads="1"/>
          </p:cNvSpPr>
          <p:nvPr/>
        </p:nvSpPr>
        <p:spPr bwMode="auto">
          <a:xfrm>
            <a:off x="33714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2" name="Rectangle 8" descr="Large checker board"/>
          <p:cNvSpPr>
            <a:spLocks noChangeArrowheads="1"/>
          </p:cNvSpPr>
          <p:nvPr/>
        </p:nvSpPr>
        <p:spPr bwMode="auto">
          <a:xfrm>
            <a:off x="4758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3" name="Rectangle 9" descr="Large checker board"/>
          <p:cNvSpPr>
            <a:spLocks noChangeArrowheads="1"/>
          </p:cNvSpPr>
          <p:nvPr/>
        </p:nvSpPr>
        <p:spPr bwMode="auto">
          <a:xfrm>
            <a:off x="19236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10092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24570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>
            <a:off x="7044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>
            <a:off x="21522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>
            <a:off x="36000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9" name="Rectangle 7" descr="Large checker board"/>
          <p:cNvSpPr>
            <a:spLocks noChangeArrowheads="1"/>
          </p:cNvSpPr>
          <p:nvPr/>
        </p:nvSpPr>
        <p:spPr bwMode="auto">
          <a:xfrm>
            <a:off x="48192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0" name="Rectangle 10" descr="Large checker board"/>
          <p:cNvSpPr>
            <a:spLocks noChangeArrowheads="1"/>
          </p:cNvSpPr>
          <p:nvPr/>
        </p:nvSpPr>
        <p:spPr bwMode="auto">
          <a:xfrm>
            <a:off x="48192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39048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39048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50478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4" name="Rectangle 7" descr="Large checker board"/>
          <p:cNvSpPr>
            <a:spLocks noChangeArrowheads="1"/>
          </p:cNvSpPr>
          <p:nvPr/>
        </p:nvSpPr>
        <p:spPr bwMode="auto">
          <a:xfrm>
            <a:off x="19236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9048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50478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7" name="Rectangle 7" descr="Large checker board"/>
          <p:cNvSpPr>
            <a:spLocks noChangeArrowheads="1"/>
          </p:cNvSpPr>
          <p:nvPr/>
        </p:nvSpPr>
        <p:spPr bwMode="auto">
          <a:xfrm>
            <a:off x="48192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39048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0478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82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20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75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9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371414" y="4493149"/>
            <a:ext cx="5334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71414" y="44169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71414" y="43407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71414" y="42645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71414" y="41883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0760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999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923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474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23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47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3714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4321567" y="4982142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Blocked by other packets</a:t>
            </a:r>
          </a:p>
        </p:txBody>
      </p:sp>
      <p:sp>
        <p:nvSpPr>
          <p:cNvPr id="77" name="Rounded Rectangular Callout 76"/>
          <p:cNvSpPr/>
          <p:nvPr/>
        </p:nvSpPr>
        <p:spPr>
          <a:xfrm>
            <a:off x="4819213" y="1291118"/>
            <a:ext cx="2649647" cy="1036637"/>
          </a:xfrm>
          <a:prstGeom prst="wedgeRoundRectCallout">
            <a:avLst>
              <a:gd name="adj1" fmla="val -75595"/>
              <a:gd name="adj2" fmla="val 115180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Channel idle but red packet blocked behind blue</a:t>
            </a:r>
          </a:p>
        </p:txBody>
      </p:sp>
      <p:sp>
        <p:nvSpPr>
          <p:cNvPr id="78" name="Rounded Rectangular Callout 77"/>
          <p:cNvSpPr/>
          <p:nvPr/>
        </p:nvSpPr>
        <p:spPr>
          <a:xfrm>
            <a:off x="5047814" y="3593830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Buffer full: blue cannot proceed</a:t>
            </a:r>
          </a:p>
        </p:txBody>
      </p:sp>
      <p:sp>
        <p:nvSpPr>
          <p:cNvPr id="79" name="Rounded Rectangular Callout 78"/>
          <p:cNvSpPr/>
          <p:nvPr/>
        </p:nvSpPr>
        <p:spPr>
          <a:xfrm>
            <a:off x="1390214" y="1160851"/>
            <a:ext cx="2438400" cy="1168535"/>
          </a:xfrm>
          <a:prstGeom prst="wedgeRoundRectCallout">
            <a:avLst>
              <a:gd name="adj1" fmla="val 10914"/>
              <a:gd name="adj2" fmla="val 116404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Red holds this channel: channel remains idle until red proceeds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71658" y="2738697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Red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235855" y="5734486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Blue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392858" y="2451602"/>
            <a:ext cx="2681237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6 flit buffers/input port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93414" y="4957522"/>
            <a:ext cx="244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“Head-of-Line Blocking”</a:t>
            </a:r>
          </a:p>
        </p:txBody>
      </p:sp>
    </p:spTree>
    <p:extLst>
      <p:ext uri="{BB962C8B-B14F-4D97-AF65-F5344CB8AC3E}">
        <p14:creationId xmlns:p14="http://schemas.microsoft.com/office/powerpoint/2010/main" val="315672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Wormhole Flow Control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More efficient buffer utilization (good for on-chip)</a:t>
            </a:r>
          </a:p>
          <a:p>
            <a:pPr lvl="1"/>
            <a:r>
              <a:rPr lang="en-US" dirty="0"/>
              <a:t>Low latency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Poor link utilization: if head flit becomes blocked, all links spanning length of packet are idle</a:t>
            </a:r>
          </a:p>
          <a:p>
            <a:pPr lvl="1"/>
            <a:r>
              <a:rPr lang="en-US" dirty="0"/>
              <a:t>Cannot be re-allocated to different packet</a:t>
            </a:r>
          </a:p>
          <a:p>
            <a:pPr lvl="1"/>
            <a:r>
              <a:rPr lang="en-US" dirty="0"/>
              <a:t>Suffers from head of line (HOL) blocking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8085628" cy="913751"/>
          </a:xfrm>
        </p:spPr>
        <p:txBody>
          <a:bodyPr/>
          <a:lstStyle/>
          <a:p>
            <a:r>
              <a:rPr lang="en-US" dirty="0"/>
              <a:t>Virtual Channel Flow Control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4" descr="Large checker board"/>
          <p:cNvSpPr>
            <a:spLocks noChangeArrowheads="1"/>
          </p:cNvSpPr>
          <p:nvPr/>
        </p:nvSpPr>
        <p:spPr bwMode="auto">
          <a:xfrm>
            <a:off x="4739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8" name="Rectangle 5" descr="Large checker board"/>
          <p:cNvSpPr>
            <a:spLocks noChangeArrowheads="1"/>
          </p:cNvSpPr>
          <p:nvPr/>
        </p:nvSpPr>
        <p:spPr bwMode="auto">
          <a:xfrm>
            <a:off x="19217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9" name="Rectangle 6" descr="Large checker board"/>
          <p:cNvSpPr>
            <a:spLocks noChangeArrowheads="1"/>
          </p:cNvSpPr>
          <p:nvPr/>
        </p:nvSpPr>
        <p:spPr bwMode="auto">
          <a:xfrm>
            <a:off x="33695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0" name="Rectangle 7" descr="Large checker board"/>
          <p:cNvSpPr>
            <a:spLocks noChangeArrowheads="1"/>
          </p:cNvSpPr>
          <p:nvPr/>
        </p:nvSpPr>
        <p:spPr bwMode="auto">
          <a:xfrm>
            <a:off x="3369508" y="3880715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1" name="Rectangle 8" descr="Large checker board"/>
          <p:cNvSpPr>
            <a:spLocks noChangeArrowheads="1"/>
          </p:cNvSpPr>
          <p:nvPr/>
        </p:nvSpPr>
        <p:spPr bwMode="auto">
          <a:xfrm>
            <a:off x="4739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2" name="Rectangle 9" descr="Large checker board"/>
          <p:cNvSpPr>
            <a:spLocks noChangeArrowheads="1"/>
          </p:cNvSpPr>
          <p:nvPr/>
        </p:nvSpPr>
        <p:spPr bwMode="auto">
          <a:xfrm>
            <a:off x="4817308" y="2661515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3" name="Rectangle 10" descr="Large checker board"/>
          <p:cNvSpPr>
            <a:spLocks noChangeArrowheads="1"/>
          </p:cNvSpPr>
          <p:nvPr/>
        </p:nvSpPr>
        <p:spPr bwMode="auto">
          <a:xfrm>
            <a:off x="3369508" y="5099915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4" name="Rectangle 11" descr="Large checker board"/>
          <p:cNvSpPr>
            <a:spLocks noChangeArrowheads="1"/>
          </p:cNvSpPr>
          <p:nvPr/>
        </p:nvSpPr>
        <p:spPr bwMode="auto">
          <a:xfrm>
            <a:off x="4739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5" name="Rectangle 12" descr="Large checker board"/>
          <p:cNvSpPr>
            <a:spLocks noChangeArrowheads="1"/>
          </p:cNvSpPr>
          <p:nvPr/>
        </p:nvSpPr>
        <p:spPr bwMode="auto">
          <a:xfrm>
            <a:off x="19217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0073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4551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0073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551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0073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4551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025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025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1503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1503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5981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35981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11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549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8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2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789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02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26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503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26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50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43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981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98108" y="4185515"/>
            <a:ext cx="3048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Rectangle 7" descr="Large checker board"/>
          <p:cNvSpPr>
            <a:spLocks noChangeArrowheads="1"/>
          </p:cNvSpPr>
          <p:nvPr/>
        </p:nvSpPr>
        <p:spPr bwMode="auto">
          <a:xfrm>
            <a:off x="33695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2" name="Rectangle 8" descr="Large checker board"/>
          <p:cNvSpPr>
            <a:spLocks noChangeArrowheads="1"/>
          </p:cNvSpPr>
          <p:nvPr/>
        </p:nvSpPr>
        <p:spPr bwMode="auto">
          <a:xfrm>
            <a:off x="4739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3" name="Rectangle 9" descr="Large checker board"/>
          <p:cNvSpPr>
            <a:spLocks noChangeArrowheads="1"/>
          </p:cNvSpPr>
          <p:nvPr/>
        </p:nvSpPr>
        <p:spPr bwMode="auto">
          <a:xfrm>
            <a:off x="19217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10073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24551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>
            <a:off x="7025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>
            <a:off x="21503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>
            <a:off x="35981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9" name="Rectangle 7" descr="Large checker board"/>
          <p:cNvSpPr>
            <a:spLocks noChangeArrowheads="1"/>
          </p:cNvSpPr>
          <p:nvPr/>
        </p:nvSpPr>
        <p:spPr bwMode="auto">
          <a:xfrm>
            <a:off x="48173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0" name="Rectangle 10" descr="Large checker board"/>
          <p:cNvSpPr>
            <a:spLocks noChangeArrowheads="1"/>
          </p:cNvSpPr>
          <p:nvPr/>
        </p:nvSpPr>
        <p:spPr bwMode="auto">
          <a:xfrm>
            <a:off x="48173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39029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39029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50459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4" name="Rectangle 7" descr="Large checker board"/>
          <p:cNvSpPr>
            <a:spLocks noChangeArrowheads="1"/>
          </p:cNvSpPr>
          <p:nvPr/>
        </p:nvSpPr>
        <p:spPr bwMode="auto">
          <a:xfrm>
            <a:off x="19217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9029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50459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7" name="Rectangle 7" descr="Large checker board"/>
          <p:cNvSpPr>
            <a:spLocks noChangeArrowheads="1"/>
          </p:cNvSpPr>
          <p:nvPr/>
        </p:nvSpPr>
        <p:spPr bwMode="auto">
          <a:xfrm>
            <a:off x="48173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39029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0459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1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549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8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2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98108" y="4337915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69508" y="43379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69508" y="42617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69508" y="41855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789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02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26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50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26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750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74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5045908" y="3438596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Buffer full: blue cannot proceed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598108" y="4261715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274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198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122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98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1" name="Rounded Rectangular Callout 80"/>
          <p:cNvSpPr/>
          <p:nvPr/>
        </p:nvSpPr>
        <p:spPr>
          <a:xfrm>
            <a:off x="4321567" y="4826567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Blocked by other packets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71658" y="2583122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Red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235855" y="5578911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Blue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392858" y="2296027"/>
            <a:ext cx="2681237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6 flit buffers/input port</a:t>
            </a:r>
          </a:p>
          <a:p>
            <a:r>
              <a:rPr lang="en-US" dirty="0">
                <a:latin typeface="Tahoma"/>
                <a:cs typeface="Tahoma"/>
              </a:rPr>
              <a:t>3 flit buffers/VC</a:t>
            </a:r>
          </a:p>
        </p:txBody>
      </p:sp>
    </p:spTree>
    <p:extLst>
      <p:ext uri="{BB962C8B-B14F-4D97-AF65-F5344CB8AC3E}">
        <p14:creationId xmlns:p14="http://schemas.microsoft.com/office/powerpoint/2010/main" val="2629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80C8EC-ADAB-4DD7-847D-EF646621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VC - Shallow VC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3351DC-2AD0-4CD2-974B-D95A4496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D12E3CC-3E1D-4061-8989-81B4F70D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346D2A-7F64-4B54-BF79-F014CDCE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49" name="Group 548">
            <a:extLst>
              <a:ext uri="{FF2B5EF4-FFF2-40B4-BE49-F238E27FC236}">
                <a16:creationId xmlns="" xmlns:a16="http://schemas.microsoft.com/office/drawing/2014/main" id="{671AA22E-A11E-46AB-9210-A7BDBC9F7ED2}"/>
              </a:ext>
            </a:extLst>
          </p:cNvPr>
          <p:cNvGrpSpPr/>
          <p:nvPr/>
        </p:nvGrpSpPr>
        <p:grpSpPr>
          <a:xfrm>
            <a:off x="577765" y="1847810"/>
            <a:ext cx="3045777" cy="2687016"/>
            <a:chOff x="577765" y="2297141"/>
            <a:chExt cx="3045777" cy="2687016"/>
          </a:xfrm>
        </p:grpSpPr>
        <p:grpSp>
          <p:nvGrpSpPr>
            <p:cNvPr id="330" name="Group 329">
              <a:extLst>
                <a:ext uri="{FF2B5EF4-FFF2-40B4-BE49-F238E27FC236}">
                  <a16:creationId xmlns="" xmlns:a16="http://schemas.microsoft.com/office/drawing/2014/main" id="{C51F9EA6-112B-49B4-8FB0-E618842A9BE5}"/>
                </a:ext>
              </a:extLst>
            </p:cNvPr>
            <p:cNvGrpSpPr/>
            <p:nvPr/>
          </p:nvGrpSpPr>
          <p:grpSpPr>
            <a:xfrm>
              <a:off x="577765" y="2297141"/>
              <a:ext cx="3045777" cy="2687016"/>
              <a:chOff x="5875523" y="1691617"/>
              <a:chExt cx="3045777" cy="2687016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="" xmlns:a16="http://schemas.microsoft.com/office/drawing/2014/main" id="{AAB02504-A475-4435-BB30-CE5152D3D5A6}"/>
                  </a:ext>
                </a:extLst>
              </p:cNvPr>
              <p:cNvSpPr/>
              <p:nvPr/>
            </p:nvSpPr>
            <p:spPr>
              <a:xfrm>
                <a:off x="5875523" y="3349150"/>
                <a:ext cx="66717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Buffers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FCE5970-0A04-4F8F-A082-8158C1B1C06E}"/>
                  </a:ext>
                </a:extLst>
              </p:cNvPr>
              <p:cNvGrpSpPr/>
              <p:nvPr/>
            </p:nvGrpSpPr>
            <p:grpSpPr>
              <a:xfrm>
                <a:off x="5953354" y="1691617"/>
                <a:ext cx="2967946" cy="2687016"/>
                <a:chOff x="5276298" y="1913321"/>
                <a:chExt cx="2395330" cy="220994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="" xmlns:a16="http://schemas.microsoft.com/office/drawing/2014/main" id="{3005F2A1-002C-4F49-8920-6709F80A8B4B}"/>
                    </a:ext>
                  </a:extLst>
                </p:cNvPr>
                <p:cNvSpPr/>
                <p:nvPr/>
              </p:nvSpPr>
              <p:spPr>
                <a:xfrm>
                  <a:off x="5276298" y="1913321"/>
                  <a:ext cx="2395330" cy="220994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="" xmlns:a16="http://schemas.microsoft.com/office/drawing/2014/main" id="{2FFE0C6C-7E7A-47AF-B759-CC98CCD92BCF}"/>
                    </a:ext>
                  </a:extLst>
                </p:cNvPr>
                <p:cNvSpPr/>
                <p:nvPr/>
              </p:nvSpPr>
              <p:spPr>
                <a:xfrm>
                  <a:off x="6193432" y="2712723"/>
                  <a:ext cx="603023" cy="63300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="" xmlns:a16="http://schemas.microsoft.com/office/drawing/2014/main" id="{FFCDF8C4-00CD-4EA0-92E4-1811EB4F7457}"/>
                    </a:ext>
                  </a:extLst>
                </p:cNvPr>
                <p:cNvCxnSpPr>
                  <a:cxnSpLocks/>
                  <a:stCxn id="249" idx="2"/>
                  <a:endCxn id="9" idx="1"/>
                </p:cNvCxnSpPr>
                <p:nvPr/>
              </p:nvCxnSpPr>
              <p:spPr>
                <a:xfrm flipV="1">
                  <a:off x="5809937" y="3029227"/>
                  <a:ext cx="383496" cy="15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="" xmlns:a16="http://schemas.microsoft.com/office/drawing/2014/main" id="{4A701012-CBE8-4CC2-B567-29442ACAB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3396" y="2584120"/>
                  <a:ext cx="160752" cy="1637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="" xmlns:a16="http://schemas.microsoft.com/office/drawing/2014/main" id="{CD2E9199-E409-48C6-8CD9-3278D2FBB637}"/>
                    </a:ext>
                  </a:extLst>
                </p:cNvPr>
                <p:cNvCxnSpPr>
                  <a:cxnSpLocks/>
                  <a:stCxn id="250" idx="2"/>
                  <a:endCxn id="9" idx="3"/>
                </p:cNvCxnSpPr>
                <p:nvPr/>
              </p:nvCxnSpPr>
              <p:spPr>
                <a:xfrm flipH="1">
                  <a:off x="6796455" y="3026130"/>
                  <a:ext cx="349432" cy="30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="" xmlns:a16="http://schemas.microsoft.com/office/drawing/2014/main" id="{4B74F5AF-08EC-46FF-9714-28E89B7242E3}"/>
                    </a:ext>
                  </a:extLst>
                </p:cNvPr>
                <p:cNvCxnSpPr>
                  <a:cxnSpLocks/>
                  <a:stCxn id="246" idx="2"/>
                  <a:endCxn id="9" idx="0"/>
                </p:cNvCxnSpPr>
                <p:nvPr/>
              </p:nvCxnSpPr>
              <p:spPr>
                <a:xfrm>
                  <a:off x="6493660" y="2448124"/>
                  <a:ext cx="865" cy="264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="" xmlns:a16="http://schemas.microsoft.com/office/drawing/2014/main" id="{998AEE58-2AA4-4405-961E-4FBDCB3C2BE8}"/>
                    </a:ext>
                  </a:extLst>
                </p:cNvPr>
                <p:cNvCxnSpPr>
                  <a:cxnSpLocks/>
                  <a:stCxn id="248" idx="2"/>
                  <a:endCxn id="9" idx="2"/>
                </p:cNvCxnSpPr>
                <p:nvPr/>
              </p:nvCxnSpPr>
              <p:spPr>
                <a:xfrm flipH="1" flipV="1">
                  <a:off x="6494243" y="3345736"/>
                  <a:ext cx="4625" cy="270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Diagonal Stripe 245">
                <a:extLst>
                  <a:ext uri="{FF2B5EF4-FFF2-40B4-BE49-F238E27FC236}">
                    <a16:creationId xmlns="" xmlns:a16="http://schemas.microsoft.com/office/drawing/2014/main" id="{9B227E5B-FD97-40BE-A298-9EAEB611D74E}"/>
                  </a:ext>
                </a:extLst>
              </p:cNvPr>
              <p:cNvSpPr/>
              <p:nvPr/>
            </p:nvSpPr>
            <p:spPr>
              <a:xfrm rot="13535541">
                <a:off x="7272980" y="2006116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Diagonal Stripe 246">
                <a:extLst>
                  <a:ext uri="{FF2B5EF4-FFF2-40B4-BE49-F238E27FC236}">
                    <a16:creationId xmlns="" xmlns:a16="http://schemas.microsoft.com/office/drawing/2014/main" id="{739CD44B-0989-45A1-87CA-46D6AE6D2C76}"/>
                  </a:ext>
                </a:extLst>
              </p:cNvPr>
              <p:cNvSpPr/>
              <p:nvPr/>
            </p:nvSpPr>
            <p:spPr>
              <a:xfrm rot="10800000">
                <a:off x="6565629" y="2246663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Diagonal Stripe 247">
                <a:extLst>
                  <a:ext uri="{FF2B5EF4-FFF2-40B4-BE49-F238E27FC236}">
                    <a16:creationId xmlns="" xmlns:a16="http://schemas.microsoft.com/office/drawing/2014/main" id="{FD99117E-F873-405E-8D8F-6E3B0F2C66C5}"/>
                  </a:ext>
                </a:extLst>
              </p:cNvPr>
              <p:cNvSpPr/>
              <p:nvPr/>
            </p:nvSpPr>
            <p:spPr>
              <a:xfrm rot="2790891">
                <a:off x="7271010" y="370263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Diagonal Stripe 248">
                <a:extLst>
                  <a:ext uri="{FF2B5EF4-FFF2-40B4-BE49-F238E27FC236}">
                    <a16:creationId xmlns="" xmlns:a16="http://schemas.microsoft.com/office/drawing/2014/main" id="{9145B5DC-D746-4A12-BF35-E00F4C7DA3D4}"/>
                  </a:ext>
                </a:extLst>
              </p:cNvPr>
              <p:cNvSpPr/>
              <p:nvPr/>
            </p:nvSpPr>
            <p:spPr>
              <a:xfrm rot="8102007">
                <a:off x="6284012" y="285064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Diagonal Stripe 249">
                <a:extLst>
                  <a:ext uri="{FF2B5EF4-FFF2-40B4-BE49-F238E27FC236}">
                    <a16:creationId xmlns="" xmlns:a16="http://schemas.microsoft.com/office/drawing/2014/main" id="{15459FD0-1D99-422D-9360-82D7135D1681}"/>
                  </a:ext>
                </a:extLst>
              </p:cNvPr>
              <p:cNvSpPr/>
              <p:nvPr/>
            </p:nvSpPr>
            <p:spPr>
              <a:xfrm rot="18900000">
                <a:off x="8215332" y="2848725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="" xmlns:a16="http://schemas.microsoft.com/office/drawing/2014/main" id="{91E29482-C721-4F3E-B645-9ED89D4D4A73}"/>
                  </a:ext>
                </a:extLst>
              </p:cNvPr>
              <p:cNvGrpSpPr/>
              <p:nvPr/>
            </p:nvGrpSpPr>
            <p:grpSpPr>
              <a:xfrm>
                <a:off x="7288225" y="2689181"/>
                <a:ext cx="363384" cy="492066"/>
                <a:chOff x="4238898" y="2343739"/>
                <a:chExt cx="363384" cy="492066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="" xmlns:a16="http://schemas.microsoft.com/office/drawing/2014/main" id="{DF2BEB1F-F415-420D-9C8F-C475F7551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6044" y="2343739"/>
                  <a:ext cx="356238" cy="48869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="" xmlns:a16="http://schemas.microsoft.com/office/drawing/2014/main" id="{583AC457-1194-455B-A1C3-3DA9FDF70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8898" y="2345291"/>
                  <a:ext cx="354438" cy="49051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3" name="Rectangle 322">
                <a:extLst>
                  <a:ext uri="{FF2B5EF4-FFF2-40B4-BE49-F238E27FC236}">
                    <a16:creationId xmlns="" xmlns:a16="http://schemas.microsoft.com/office/drawing/2014/main" id="{030A67B5-0C47-4FE1-A55D-5DED004F5648}"/>
                  </a:ext>
                </a:extLst>
              </p:cNvPr>
              <p:cNvSpPr/>
              <p:nvPr/>
            </p:nvSpPr>
            <p:spPr>
              <a:xfrm>
                <a:off x="7985963" y="1863891"/>
                <a:ext cx="747179" cy="3151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33CC"/>
                    </a:solidFill>
                  </a:rPr>
                  <a:t>Control</a:t>
                </a:r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="" xmlns:a16="http://schemas.microsoft.com/office/drawing/2014/main" id="{D77CE025-35D2-4B44-8050-6DCC1D386329}"/>
                  </a:ext>
                </a:extLst>
              </p:cNvPr>
              <p:cNvSpPr/>
              <p:nvPr/>
            </p:nvSpPr>
            <p:spPr>
              <a:xfrm>
                <a:off x="7201994" y="3134287"/>
                <a:ext cx="534122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0" cap="none" spc="0" dirty="0" err="1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Xbar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="" xmlns:a16="http://schemas.microsoft.com/office/drawing/2014/main" id="{1FCBD253-59E4-4D6D-8AF2-65B22D684D74}"/>
                  </a:ext>
                </a:extLst>
              </p:cNvPr>
              <p:cNvSpPr/>
              <p:nvPr/>
            </p:nvSpPr>
            <p:spPr>
              <a:xfrm>
                <a:off x="8128341" y="4073265"/>
                <a:ext cx="67037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Router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29" name="Rectangle 328">
              <a:extLst>
                <a:ext uri="{FF2B5EF4-FFF2-40B4-BE49-F238E27FC236}">
                  <a16:creationId xmlns="" xmlns:a16="http://schemas.microsoft.com/office/drawing/2014/main" id="{102C7E2E-D0AE-40CE-B1DE-01AEA09D418A}"/>
                </a:ext>
              </a:extLst>
            </p:cNvPr>
            <p:cNvSpPr/>
            <p:nvPr/>
          </p:nvSpPr>
          <p:spPr>
            <a:xfrm>
              <a:off x="605577" y="3921316"/>
              <a:ext cx="66717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Buffers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="" xmlns:a16="http://schemas.microsoft.com/office/drawing/2014/main" id="{5699CE8F-0F28-45F1-A54C-AB591AED751B}"/>
                </a:ext>
              </a:extLst>
            </p:cNvPr>
            <p:cNvGrpSpPr/>
            <p:nvPr/>
          </p:nvGrpSpPr>
          <p:grpSpPr>
            <a:xfrm>
              <a:off x="680743" y="3418687"/>
              <a:ext cx="478335" cy="187639"/>
              <a:chOff x="4295837" y="3717924"/>
              <a:chExt cx="478335" cy="187639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435D2EBD-32EC-48DC-B376-80DDBAD2D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Rectangle 307">
                <a:extLst>
                  <a:ext uri="{FF2B5EF4-FFF2-40B4-BE49-F238E27FC236}">
                    <a16:creationId xmlns="" xmlns:a16="http://schemas.microsoft.com/office/drawing/2014/main" id="{C1105192-32EF-4950-8C15-E8D26DC018CB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="" xmlns:a16="http://schemas.microsoft.com/office/drawing/2014/main" id="{DD07A0B8-8F75-4FE8-9840-55880496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="" xmlns:a16="http://schemas.microsoft.com/office/drawing/2014/main" id="{18C1FA6E-86CB-416D-B1BD-5DEC57A32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="" xmlns:a16="http://schemas.microsoft.com/office/drawing/2014/main" id="{CD186ABF-3D5B-4EBE-B250-73E3A5F8B191}"/>
                </a:ext>
              </a:extLst>
            </p:cNvPr>
            <p:cNvGrpSpPr/>
            <p:nvPr/>
          </p:nvGrpSpPr>
          <p:grpSpPr>
            <a:xfrm>
              <a:off x="679634" y="3688553"/>
              <a:ext cx="478335" cy="187639"/>
              <a:chOff x="4295837" y="3717924"/>
              <a:chExt cx="478335" cy="187639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="" xmlns:a16="http://schemas.microsoft.com/office/drawing/2014/main" id="{8911CF25-A18E-446D-9A24-298840489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Rectangle 338">
                <a:extLst>
                  <a:ext uri="{FF2B5EF4-FFF2-40B4-BE49-F238E27FC236}">
                    <a16:creationId xmlns="" xmlns:a16="http://schemas.microsoft.com/office/drawing/2014/main" id="{2D311B46-5125-40C0-B3E2-45E607DF1F64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="" xmlns:a16="http://schemas.microsoft.com/office/drawing/2014/main" id="{2166854E-B432-4278-99FD-29B5B02E7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="" xmlns:a16="http://schemas.microsoft.com/office/drawing/2014/main" id="{3B30E90B-D74D-4A7B-8F5B-229CEE140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Group 341">
              <a:extLst>
                <a:ext uri="{FF2B5EF4-FFF2-40B4-BE49-F238E27FC236}">
                  <a16:creationId xmlns="" xmlns:a16="http://schemas.microsoft.com/office/drawing/2014/main" id="{15166EB8-8C0D-4552-88E0-02C3D8278B46}"/>
                </a:ext>
              </a:extLst>
            </p:cNvPr>
            <p:cNvGrpSpPr/>
            <p:nvPr/>
          </p:nvGrpSpPr>
          <p:grpSpPr>
            <a:xfrm rot="16200000">
              <a:off x="2090659" y="2458025"/>
              <a:ext cx="441580" cy="187639"/>
              <a:chOff x="4295837" y="3717924"/>
              <a:chExt cx="478335" cy="187639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="" xmlns:a16="http://schemas.microsoft.com/office/drawing/2014/main" id="{F7973B60-0EF9-4169-8E99-02DC2D84C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Rectangle 343">
                <a:extLst>
                  <a:ext uri="{FF2B5EF4-FFF2-40B4-BE49-F238E27FC236}">
                    <a16:creationId xmlns="" xmlns:a16="http://schemas.microsoft.com/office/drawing/2014/main" id="{69A74C5D-C8E1-4309-B54F-F89654F2889F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5" name="Straight Connector 344">
                <a:extLst>
                  <a:ext uri="{FF2B5EF4-FFF2-40B4-BE49-F238E27FC236}">
                    <a16:creationId xmlns="" xmlns:a16="http://schemas.microsoft.com/office/drawing/2014/main" id="{46EDDDFA-A450-42D6-B9BF-0AEA62BC6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="" xmlns:a16="http://schemas.microsoft.com/office/drawing/2014/main" id="{9DD0A5F7-B496-47B9-B08A-D345D333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>
              <a:extLst>
                <a:ext uri="{FF2B5EF4-FFF2-40B4-BE49-F238E27FC236}">
                  <a16:creationId xmlns="" xmlns:a16="http://schemas.microsoft.com/office/drawing/2014/main" id="{04620660-32CB-4481-91FA-AFF58CD26678}"/>
                </a:ext>
              </a:extLst>
            </p:cNvPr>
            <p:cNvGrpSpPr/>
            <p:nvPr/>
          </p:nvGrpSpPr>
          <p:grpSpPr>
            <a:xfrm>
              <a:off x="3135018" y="3432106"/>
              <a:ext cx="478335" cy="187639"/>
              <a:chOff x="4295837" y="3717924"/>
              <a:chExt cx="478335" cy="187639"/>
            </a:xfrm>
          </p:grpSpPr>
          <p:cxnSp>
            <p:nvCxnSpPr>
              <p:cNvPr id="348" name="Straight Connector 347">
                <a:extLst>
                  <a:ext uri="{FF2B5EF4-FFF2-40B4-BE49-F238E27FC236}">
                    <a16:creationId xmlns="" xmlns:a16="http://schemas.microsoft.com/office/drawing/2014/main" id="{DCE7ED6A-1943-4817-8ECB-790F7E05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Rectangle 348">
                <a:extLst>
                  <a:ext uri="{FF2B5EF4-FFF2-40B4-BE49-F238E27FC236}">
                    <a16:creationId xmlns="" xmlns:a16="http://schemas.microsoft.com/office/drawing/2014/main" id="{D208D006-46F5-4374-A02E-77EED214B575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="" xmlns:a16="http://schemas.microsoft.com/office/drawing/2014/main" id="{30995AC1-2B29-40F0-A09C-5272D1FA8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="" xmlns:a16="http://schemas.microsoft.com/office/drawing/2014/main" id="{335FF97C-9332-49A3-B165-D7A540E13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>
              <a:extLst>
                <a:ext uri="{FF2B5EF4-FFF2-40B4-BE49-F238E27FC236}">
                  <a16:creationId xmlns="" xmlns:a16="http://schemas.microsoft.com/office/drawing/2014/main" id="{6F581940-5B5B-49A4-A962-57367EA8FA96}"/>
                </a:ext>
              </a:extLst>
            </p:cNvPr>
            <p:cNvGrpSpPr/>
            <p:nvPr/>
          </p:nvGrpSpPr>
          <p:grpSpPr>
            <a:xfrm>
              <a:off x="3142924" y="3700873"/>
              <a:ext cx="478335" cy="187639"/>
              <a:chOff x="4295837" y="3717924"/>
              <a:chExt cx="478335" cy="187639"/>
            </a:xfrm>
          </p:grpSpPr>
          <p:cxnSp>
            <p:nvCxnSpPr>
              <p:cNvPr id="353" name="Straight Connector 352">
                <a:extLst>
                  <a:ext uri="{FF2B5EF4-FFF2-40B4-BE49-F238E27FC236}">
                    <a16:creationId xmlns="" xmlns:a16="http://schemas.microsoft.com/office/drawing/2014/main" id="{0E83A941-F11D-4964-9785-4355AE5C3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>
                <a:extLst>
                  <a:ext uri="{FF2B5EF4-FFF2-40B4-BE49-F238E27FC236}">
                    <a16:creationId xmlns="" xmlns:a16="http://schemas.microsoft.com/office/drawing/2014/main" id="{1BAACECE-9B5C-4385-8079-E37FA607599B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5" name="Straight Connector 354">
                <a:extLst>
                  <a:ext uri="{FF2B5EF4-FFF2-40B4-BE49-F238E27FC236}">
                    <a16:creationId xmlns="" xmlns:a16="http://schemas.microsoft.com/office/drawing/2014/main" id="{8D318A34-609C-4167-B138-6EFAD25F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="" xmlns:a16="http://schemas.microsoft.com/office/drawing/2014/main" id="{ED063D54-7543-40D2-A760-D155E218B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7" name="Group 386">
              <a:extLst>
                <a:ext uri="{FF2B5EF4-FFF2-40B4-BE49-F238E27FC236}">
                  <a16:creationId xmlns="" xmlns:a16="http://schemas.microsoft.com/office/drawing/2014/main" id="{85484CBB-4CF6-4E5B-AC01-A48214EB2B40}"/>
                </a:ext>
              </a:extLst>
            </p:cNvPr>
            <p:cNvGrpSpPr/>
            <p:nvPr/>
          </p:nvGrpSpPr>
          <p:grpSpPr>
            <a:xfrm rot="2700000">
              <a:off x="1118280" y="2647390"/>
              <a:ext cx="478335" cy="187639"/>
              <a:chOff x="4295837" y="3717924"/>
              <a:chExt cx="478335" cy="187639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="" xmlns:a16="http://schemas.microsoft.com/office/drawing/2014/main" id="{8F182482-E7F3-41D6-93B9-24F020F85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Rectangle 388">
                <a:extLst>
                  <a:ext uri="{FF2B5EF4-FFF2-40B4-BE49-F238E27FC236}">
                    <a16:creationId xmlns="" xmlns:a16="http://schemas.microsoft.com/office/drawing/2014/main" id="{09E4890E-F690-472E-8C90-47F4FE6C855A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="" xmlns:a16="http://schemas.microsoft.com/office/drawing/2014/main" id="{401F0F70-7659-452E-944D-FB4F15524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="" xmlns:a16="http://schemas.microsoft.com/office/drawing/2014/main" id="{01681E43-C1C4-476A-B54F-868C8D22F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2" name="Group 391">
              <a:extLst>
                <a:ext uri="{FF2B5EF4-FFF2-40B4-BE49-F238E27FC236}">
                  <a16:creationId xmlns="" xmlns:a16="http://schemas.microsoft.com/office/drawing/2014/main" id="{1EC359A3-38CC-40E0-999D-002E7B505187}"/>
                </a:ext>
              </a:extLst>
            </p:cNvPr>
            <p:cNvGrpSpPr/>
            <p:nvPr/>
          </p:nvGrpSpPr>
          <p:grpSpPr>
            <a:xfrm rot="16200000">
              <a:off x="1846316" y="2457990"/>
              <a:ext cx="441506" cy="187639"/>
              <a:chOff x="4295837" y="3717924"/>
              <a:chExt cx="478335" cy="187639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="" xmlns:a16="http://schemas.microsoft.com/office/drawing/2014/main" id="{5812C41F-304C-4FF9-9A44-F8C0B4D7A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>
                <a:extLst>
                  <a:ext uri="{FF2B5EF4-FFF2-40B4-BE49-F238E27FC236}">
                    <a16:creationId xmlns="" xmlns:a16="http://schemas.microsoft.com/office/drawing/2014/main" id="{A56730F6-0E1B-47A1-8CE5-F95984DA9E22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5" name="Straight Connector 394">
                <a:extLst>
                  <a:ext uri="{FF2B5EF4-FFF2-40B4-BE49-F238E27FC236}">
                    <a16:creationId xmlns="" xmlns:a16="http://schemas.microsoft.com/office/drawing/2014/main" id="{6A5DFA8F-DB0A-4B40-9A6B-E362304C5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="" xmlns:a16="http://schemas.microsoft.com/office/drawing/2014/main" id="{91BD3A1E-967B-4A06-BFBF-ACBB5AD10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7" name="Group 406">
              <a:extLst>
                <a:ext uri="{FF2B5EF4-FFF2-40B4-BE49-F238E27FC236}">
                  <a16:creationId xmlns="" xmlns:a16="http://schemas.microsoft.com/office/drawing/2014/main" id="{318642C6-16E0-46D2-92B0-14478E3A3125}"/>
                </a:ext>
              </a:extLst>
            </p:cNvPr>
            <p:cNvGrpSpPr/>
            <p:nvPr/>
          </p:nvGrpSpPr>
          <p:grpSpPr>
            <a:xfrm rot="16200000">
              <a:off x="1820600" y="4648638"/>
              <a:ext cx="440249" cy="187639"/>
              <a:chOff x="4295837" y="3717924"/>
              <a:chExt cx="478335" cy="187639"/>
            </a:xfrm>
          </p:grpSpPr>
          <p:cxnSp>
            <p:nvCxnSpPr>
              <p:cNvPr id="408" name="Straight Connector 407">
                <a:extLst>
                  <a:ext uri="{FF2B5EF4-FFF2-40B4-BE49-F238E27FC236}">
                    <a16:creationId xmlns="" xmlns:a16="http://schemas.microsoft.com/office/drawing/2014/main" id="{2CE84EE4-5C03-42F6-ABAC-773ECD404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>
                <a:extLst>
                  <a:ext uri="{FF2B5EF4-FFF2-40B4-BE49-F238E27FC236}">
                    <a16:creationId xmlns="" xmlns:a16="http://schemas.microsoft.com/office/drawing/2014/main" id="{6497F066-1512-44BE-944B-92A449FBF4C2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="" xmlns:a16="http://schemas.microsoft.com/office/drawing/2014/main" id="{0A188830-AD1A-4A9A-9892-81336BBED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="" xmlns:a16="http://schemas.microsoft.com/office/drawing/2014/main" id="{A5307F08-B70F-4299-BDD7-2751075E7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2" name="Group 411">
              <a:extLst>
                <a:ext uri="{FF2B5EF4-FFF2-40B4-BE49-F238E27FC236}">
                  <a16:creationId xmlns="" xmlns:a16="http://schemas.microsoft.com/office/drawing/2014/main" id="{4F4EA86B-DC99-44BC-BAC0-33416C2A3213}"/>
                </a:ext>
              </a:extLst>
            </p:cNvPr>
            <p:cNvGrpSpPr/>
            <p:nvPr/>
          </p:nvGrpSpPr>
          <p:grpSpPr>
            <a:xfrm rot="16200000">
              <a:off x="2065824" y="4648501"/>
              <a:ext cx="440249" cy="187639"/>
              <a:chOff x="4295837" y="3717924"/>
              <a:chExt cx="478335" cy="187639"/>
            </a:xfrm>
          </p:grpSpPr>
          <p:cxnSp>
            <p:nvCxnSpPr>
              <p:cNvPr id="413" name="Straight Connector 412">
                <a:extLst>
                  <a:ext uri="{FF2B5EF4-FFF2-40B4-BE49-F238E27FC236}">
                    <a16:creationId xmlns="" xmlns:a16="http://schemas.microsoft.com/office/drawing/2014/main" id="{0E28E2C1-EA2B-4198-AF93-C4ADE0718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Rectangle 413">
                <a:extLst>
                  <a:ext uri="{FF2B5EF4-FFF2-40B4-BE49-F238E27FC236}">
                    <a16:creationId xmlns="" xmlns:a16="http://schemas.microsoft.com/office/drawing/2014/main" id="{BBACFA52-5298-4094-95DF-F2D6B2EC30A7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5" name="Straight Connector 414">
                <a:extLst>
                  <a:ext uri="{FF2B5EF4-FFF2-40B4-BE49-F238E27FC236}">
                    <a16:creationId xmlns="" xmlns:a16="http://schemas.microsoft.com/office/drawing/2014/main" id="{0AC17138-0769-485E-8920-5EF37F7E0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="" xmlns:a16="http://schemas.microsoft.com/office/drawing/2014/main" id="{0F4191BB-D1E7-4BAF-B734-A202E2702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>
              <a:extLst>
                <a:ext uri="{FF2B5EF4-FFF2-40B4-BE49-F238E27FC236}">
                  <a16:creationId xmlns="" xmlns:a16="http://schemas.microsoft.com/office/drawing/2014/main" id="{D3143664-49A1-4628-8523-7C255B79E120}"/>
                </a:ext>
              </a:extLst>
            </p:cNvPr>
            <p:cNvGrpSpPr/>
            <p:nvPr/>
          </p:nvGrpSpPr>
          <p:grpSpPr>
            <a:xfrm rot="2700000">
              <a:off x="944611" y="2812336"/>
              <a:ext cx="478335" cy="187639"/>
              <a:chOff x="4295837" y="3717924"/>
              <a:chExt cx="478335" cy="187639"/>
            </a:xfrm>
          </p:grpSpPr>
          <p:cxnSp>
            <p:nvCxnSpPr>
              <p:cNvPr id="418" name="Straight Connector 417">
                <a:extLst>
                  <a:ext uri="{FF2B5EF4-FFF2-40B4-BE49-F238E27FC236}">
                    <a16:creationId xmlns="" xmlns:a16="http://schemas.microsoft.com/office/drawing/2014/main" id="{1BAEB15A-9DCE-4F79-8BB1-5324102F8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Rectangle 418">
                <a:extLst>
                  <a:ext uri="{FF2B5EF4-FFF2-40B4-BE49-F238E27FC236}">
                    <a16:creationId xmlns="" xmlns:a16="http://schemas.microsoft.com/office/drawing/2014/main" id="{1F9083E6-BB56-47FE-A89A-FFA04774594D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="" xmlns:a16="http://schemas.microsoft.com/office/drawing/2014/main" id="{D39293F9-F1B9-46F4-8EA8-4F9468A26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="" xmlns:a16="http://schemas.microsoft.com/office/drawing/2014/main" id="{CDDA31E6-0B80-4B13-AF51-AB7FDF3D83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8" name="Group 547">
            <a:extLst>
              <a:ext uri="{FF2B5EF4-FFF2-40B4-BE49-F238E27FC236}">
                <a16:creationId xmlns="" xmlns:a16="http://schemas.microsoft.com/office/drawing/2014/main" id="{81BBA818-A6B9-444A-B828-8ADEC5C8A38B}"/>
              </a:ext>
            </a:extLst>
          </p:cNvPr>
          <p:cNvGrpSpPr/>
          <p:nvPr/>
        </p:nvGrpSpPr>
        <p:grpSpPr>
          <a:xfrm>
            <a:off x="5668830" y="1879083"/>
            <a:ext cx="3045777" cy="2687016"/>
            <a:chOff x="5668830" y="2328414"/>
            <a:chExt cx="3045777" cy="2687016"/>
          </a:xfrm>
        </p:grpSpPr>
        <p:grpSp>
          <p:nvGrpSpPr>
            <p:cNvPr id="422" name="Group 421">
              <a:extLst>
                <a:ext uri="{FF2B5EF4-FFF2-40B4-BE49-F238E27FC236}">
                  <a16:creationId xmlns="" xmlns:a16="http://schemas.microsoft.com/office/drawing/2014/main" id="{0E0BE0C3-D23C-4159-B1F9-6C6B1B35B401}"/>
                </a:ext>
              </a:extLst>
            </p:cNvPr>
            <p:cNvGrpSpPr/>
            <p:nvPr/>
          </p:nvGrpSpPr>
          <p:grpSpPr>
            <a:xfrm>
              <a:off x="5668830" y="2328414"/>
              <a:ext cx="3045777" cy="2687016"/>
              <a:chOff x="5875523" y="1691617"/>
              <a:chExt cx="3045777" cy="2687016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="" xmlns:a16="http://schemas.microsoft.com/office/drawing/2014/main" id="{DCB07D55-3CA1-4BB0-97A5-FB12B214000D}"/>
                  </a:ext>
                </a:extLst>
              </p:cNvPr>
              <p:cNvSpPr/>
              <p:nvPr/>
            </p:nvSpPr>
            <p:spPr>
              <a:xfrm>
                <a:off x="5875523" y="3349150"/>
                <a:ext cx="66717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Buffers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="" xmlns:a16="http://schemas.microsoft.com/office/drawing/2014/main" id="{3EA40578-954E-4B0D-BB9F-4461D2B720D1}"/>
                  </a:ext>
                </a:extLst>
              </p:cNvPr>
              <p:cNvGrpSpPr/>
              <p:nvPr/>
            </p:nvGrpSpPr>
            <p:grpSpPr>
              <a:xfrm>
                <a:off x="5953354" y="1691617"/>
                <a:ext cx="2967946" cy="2687016"/>
                <a:chOff x="5276298" y="1913321"/>
                <a:chExt cx="2395330" cy="2209940"/>
              </a:xfrm>
            </p:grpSpPr>
            <p:sp>
              <p:nvSpPr>
                <p:cNvPr id="436" name="Rectangle 435">
                  <a:extLst>
                    <a:ext uri="{FF2B5EF4-FFF2-40B4-BE49-F238E27FC236}">
                      <a16:creationId xmlns="" xmlns:a16="http://schemas.microsoft.com/office/drawing/2014/main" id="{4F834574-037A-49C3-A651-CC2F5E20E714}"/>
                    </a:ext>
                  </a:extLst>
                </p:cNvPr>
                <p:cNvSpPr/>
                <p:nvPr/>
              </p:nvSpPr>
              <p:spPr>
                <a:xfrm>
                  <a:off x="5276298" y="1913321"/>
                  <a:ext cx="2395330" cy="220994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="" xmlns:a16="http://schemas.microsoft.com/office/drawing/2014/main" id="{347B4D8B-FA59-487E-B485-5ED963F4817B}"/>
                    </a:ext>
                  </a:extLst>
                </p:cNvPr>
                <p:cNvSpPr/>
                <p:nvPr/>
              </p:nvSpPr>
              <p:spPr>
                <a:xfrm>
                  <a:off x="6193432" y="2712723"/>
                  <a:ext cx="603023" cy="63300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38" name="Straight Arrow Connector 437">
                  <a:extLst>
                    <a:ext uri="{FF2B5EF4-FFF2-40B4-BE49-F238E27FC236}">
                      <a16:creationId xmlns="" xmlns:a16="http://schemas.microsoft.com/office/drawing/2014/main" id="{97D50B5B-01AC-4E90-98C1-D912CD648884}"/>
                    </a:ext>
                  </a:extLst>
                </p:cNvPr>
                <p:cNvCxnSpPr>
                  <a:cxnSpLocks/>
                  <a:stCxn id="428" idx="2"/>
                  <a:endCxn id="437" idx="1"/>
                </p:cNvCxnSpPr>
                <p:nvPr/>
              </p:nvCxnSpPr>
              <p:spPr>
                <a:xfrm flipV="1">
                  <a:off x="5809937" y="3029227"/>
                  <a:ext cx="383496" cy="15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="" xmlns:a16="http://schemas.microsoft.com/office/drawing/2014/main" id="{871B89AB-6B43-40CB-953E-A6E0C6DF5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3396" y="2584120"/>
                  <a:ext cx="160752" cy="1637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="" xmlns:a16="http://schemas.microsoft.com/office/drawing/2014/main" id="{C9CEB725-5CC1-4C99-8E78-B82135F98902}"/>
                    </a:ext>
                  </a:extLst>
                </p:cNvPr>
                <p:cNvCxnSpPr>
                  <a:cxnSpLocks/>
                  <a:stCxn id="429" idx="2"/>
                  <a:endCxn id="437" idx="3"/>
                </p:cNvCxnSpPr>
                <p:nvPr/>
              </p:nvCxnSpPr>
              <p:spPr>
                <a:xfrm flipH="1">
                  <a:off x="6796455" y="3026130"/>
                  <a:ext cx="349432" cy="30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="" xmlns:a16="http://schemas.microsoft.com/office/drawing/2014/main" id="{C129670A-DDFF-4B6C-8E8E-72895876CD89}"/>
                    </a:ext>
                  </a:extLst>
                </p:cNvPr>
                <p:cNvCxnSpPr>
                  <a:cxnSpLocks/>
                  <a:stCxn id="425" idx="2"/>
                  <a:endCxn id="437" idx="0"/>
                </p:cNvCxnSpPr>
                <p:nvPr/>
              </p:nvCxnSpPr>
              <p:spPr>
                <a:xfrm>
                  <a:off x="6493660" y="2448124"/>
                  <a:ext cx="865" cy="264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="" xmlns:a16="http://schemas.microsoft.com/office/drawing/2014/main" id="{86EABFC2-3916-4C35-95D6-6D6DC8F51EB9}"/>
                    </a:ext>
                  </a:extLst>
                </p:cNvPr>
                <p:cNvCxnSpPr>
                  <a:cxnSpLocks/>
                  <a:stCxn id="427" idx="2"/>
                  <a:endCxn id="437" idx="2"/>
                </p:cNvCxnSpPr>
                <p:nvPr/>
              </p:nvCxnSpPr>
              <p:spPr>
                <a:xfrm flipH="1" flipV="1">
                  <a:off x="6494243" y="3345736"/>
                  <a:ext cx="4625" cy="270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5" name="Diagonal Stripe 424">
                <a:extLst>
                  <a:ext uri="{FF2B5EF4-FFF2-40B4-BE49-F238E27FC236}">
                    <a16:creationId xmlns="" xmlns:a16="http://schemas.microsoft.com/office/drawing/2014/main" id="{1DD2E333-B2B0-400D-AF34-D4A993978AEB}"/>
                  </a:ext>
                </a:extLst>
              </p:cNvPr>
              <p:cNvSpPr/>
              <p:nvPr/>
            </p:nvSpPr>
            <p:spPr>
              <a:xfrm rot="13535541">
                <a:off x="7272980" y="2006116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Diagonal Stripe 425">
                <a:extLst>
                  <a:ext uri="{FF2B5EF4-FFF2-40B4-BE49-F238E27FC236}">
                    <a16:creationId xmlns="" xmlns:a16="http://schemas.microsoft.com/office/drawing/2014/main" id="{2A231997-F464-41FE-A2E4-ACAAEBB5453D}"/>
                  </a:ext>
                </a:extLst>
              </p:cNvPr>
              <p:cNvSpPr/>
              <p:nvPr/>
            </p:nvSpPr>
            <p:spPr>
              <a:xfrm rot="10800000">
                <a:off x="6565629" y="2246663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Diagonal Stripe 426">
                <a:extLst>
                  <a:ext uri="{FF2B5EF4-FFF2-40B4-BE49-F238E27FC236}">
                    <a16:creationId xmlns="" xmlns:a16="http://schemas.microsoft.com/office/drawing/2014/main" id="{627DC010-6796-4F89-804E-A539DFD42A8F}"/>
                  </a:ext>
                </a:extLst>
              </p:cNvPr>
              <p:cNvSpPr/>
              <p:nvPr/>
            </p:nvSpPr>
            <p:spPr>
              <a:xfrm rot="2790891">
                <a:off x="7271010" y="370263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Diagonal Stripe 427">
                <a:extLst>
                  <a:ext uri="{FF2B5EF4-FFF2-40B4-BE49-F238E27FC236}">
                    <a16:creationId xmlns="" xmlns:a16="http://schemas.microsoft.com/office/drawing/2014/main" id="{E64AE13B-95BF-42AB-B343-D0713E80985B}"/>
                  </a:ext>
                </a:extLst>
              </p:cNvPr>
              <p:cNvSpPr/>
              <p:nvPr/>
            </p:nvSpPr>
            <p:spPr>
              <a:xfrm rot="8102007">
                <a:off x="6284012" y="285064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Diagonal Stripe 428">
                <a:extLst>
                  <a:ext uri="{FF2B5EF4-FFF2-40B4-BE49-F238E27FC236}">
                    <a16:creationId xmlns="" xmlns:a16="http://schemas.microsoft.com/office/drawing/2014/main" id="{25FBAAA6-9EBC-4783-B93A-595A3EE58DA9}"/>
                  </a:ext>
                </a:extLst>
              </p:cNvPr>
              <p:cNvSpPr/>
              <p:nvPr/>
            </p:nvSpPr>
            <p:spPr>
              <a:xfrm rot="18900000">
                <a:off x="8215332" y="2848725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="" xmlns:a16="http://schemas.microsoft.com/office/drawing/2014/main" id="{085AC07D-330F-4A21-9827-BAA6D155F654}"/>
                  </a:ext>
                </a:extLst>
              </p:cNvPr>
              <p:cNvGrpSpPr/>
              <p:nvPr/>
            </p:nvGrpSpPr>
            <p:grpSpPr>
              <a:xfrm>
                <a:off x="7288225" y="2689181"/>
                <a:ext cx="363384" cy="492066"/>
                <a:chOff x="4238898" y="2343739"/>
                <a:chExt cx="363384" cy="492066"/>
              </a:xfrm>
            </p:grpSpPr>
            <p:cxnSp>
              <p:nvCxnSpPr>
                <p:cNvPr id="434" name="Straight Connector 433">
                  <a:extLst>
                    <a:ext uri="{FF2B5EF4-FFF2-40B4-BE49-F238E27FC236}">
                      <a16:creationId xmlns="" xmlns:a16="http://schemas.microsoft.com/office/drawing/2014/main" id="{75A58683-EEBF-4DB0-A96B-772DB5CD4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6044" y="2343739"/>
                  <a:ext cx="356238" cy="48869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="" xmlns:a16="http://schemas.microsoft.com/office/drawing/2014/main" id="{0225005E-33E1-4446-9B6F-C1275DA9F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8898" y="2345291"/>
                  <a:ext cx="354438" cy="49051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1" name="Rectangle 430">
                <a:extLst>
                  <a:ext uri="{FF2B5EF4-FFF2-40B4-BE49-F238E27FC236}">
                    <a16:creationId xmlns="" xmlns:a16="http://schemas.microsoft.com/office/drawing/2014/main" id="{A54241D7-41CE-4464-8EE6-35E7E02A131C}"/>
                  </a:ext>
                </a:extLst>
              </p:cNvPr>
              <p:cNvSpPr/>
              <p:nvPr/>
            </p:nvSpPr>
            <p:spPr>
              <a:xfrm>
                <a:off x="7985963" y="1863891"/>
                <a:ext cx="747179" cy="3151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33CC"/>
                    </a:solidFill>
                  </a:rPr>
                  <a:t>Control</a:t>
                </a: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="" xmlns:a16="http://schemas.microsoft.com/office/drawing/2014/main" id="{4FE3B241-C80F-48AE-A02E-0B5AE2587B0D}"/>
                  </a:ext>
                </a:extLst>
              </p:cNvPr>
              <p:cNvSpPr/>
              <p:nvPr/>
            </p:nvSpPr>
            <p:spPr>
              <a:xfrm>
                <a:off x="7201994" y="3134287"/>
                <a:ext cx="534122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0" cap="none" spc="0" dirty="0" err="1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Xbar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="" xmlns:a16="http://schemas.microsoft.com/office/drawing/2014/main" id="{0DD325AB-001D-4F41-AF43-C7BCE33898A9}"/>
                  </a:ext>
                </a:extLst>
              </p:cNvPr>
              <p:cNvSpPr/>
              <p:nvPr/>
            </p:nvSpPr>
            <p:spPr>
              <a:xfrm>
                <a:off x="8128341" y="4073265"/>
                <a:ext cx="67037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Router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00" name="Rectangle 499">
              <a:extLst>
                <a:ext uri="{FF2B5EF4-FFF2-40B4-BE49-F238E27FC236}">
                  <a16:creationId xmlns="" xmlns:a16="http://schemas.microsoft.com/office/drawing/2014/main" id="{E789EDFE-19FC-4C88-9947-53C4129C0020}"/>
                </a:ext>
              </a:extLst>
            </p:cNvPr>
            <p:cNvSpPr/>
            <p:nvPr/>
          </p:nvSpPr>
          <p:spPr>
            <a:xfrm rot="5400000">
              <a:off x="6017868" y="330125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="" xmlns:a16="http://schemas.microsoft.com/office/drawing/2014/main" id="{133E435A-6E6F-4B4C-ACBB-013F943C4E77}"/>
                </a:ext>
              </a:extLst>
            </p:cNvPr>
            <p:cNvSpPr/>
            <p:nvPr/>
          </p:nvSpPr>
          <p:spPr>
            <a:xfrm rot="5400000">
              <a:off x="6017101" y="339218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="" xmlns:a16="http://schemas.microsoft.com/office/drawing/2014/main" id="{912BD89B-ABA9-4C10-BBA0-9BC6C4C3C772}"/>
                </a:ext>
              </a:extLst>
            </p:cNvPr>
            <p:cNvSpPr/>
            <p:nvPr/>
          </p:nvSpPr>
          <p:spPr>
            <a:xfrm rot="5400000">
              <a:off x="6018354" y="348782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="" xmlns:a16="http://schemas.microsoft.com/office/drawing/2014/main" id="{74F3943A-9F48-4FA8-A745-B5139280EC96}"/>
                </a:ext>
              </a:extLst>
            </p:cNvPr>
            <p:cNvSpPr/>
            <p:nvPr/>
          </p:nvSpPr>
          <p:spPr>
            <a:xfrm rot="5400000">
              <a:off x="6020463" y="357839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="" xmlns:a16="http://schemas.microsoft.com/office/drawing/2014/main" id="{8FC2EE85-BD35-4A46-B04C-79DCB3504DE9}"/>
                </a:ext>
              </a:extLst>
            </p:cNvPr>
            <p:cNvSpPr/>
            <p:nvPr/>
          </p:nvSpPr>
          <p:spPr>
            <a:xfrm rot="5400000">
              <a:off x="6018354" y="3667236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="" xmlns:a16="http://schemas.microsoft.com/office/drawing/2014/main" id="{8D7384AB-027E-4443-862D-EB00ADB815D0}"/>
                </a:ext>
              </a:extLst>
            </p:cNvPr>
            <p:cNvSpPr/>
            <p:nvPr/>
          </p:nvSpPr>
          <p:spPr>
            <a:xfrm rot="5400000">
              <a:off x="6011167" y="375777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="" xmlns:a16="http://schemas.microsoft.com/office/drawing/2014/main" id="{FDD951EF-ACEF-417F-8E50-F892160B650C}"/>
                </a:ext>
              </a:extLst>
            </p:cNvPr>
            <p:cNvSpPr/>
            <p:nvPr/>
          </p:nvSpPr>
          <p:spPr>
            <a:xfrm rot="5400000">
              <a:off x="6018155" y="38523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="" xmlns:a16="http://schemas.microsoft.com/office/drawing/2014/main" id="{3ECAAF35-2680-4E18-8B91-25A846F738DD}"/>
                </a:ext>
              </a:extLst>
            </p:cNvPr>
            <p:cNvSpPr/>
            <p:nvPr/>
          </p:nvSpPr>
          <p:spPr>
            <a:xfrm rot="5400000">
              <a:off x="6017101" y="3207776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="" xmlns:a16="http://schemas.microsoft.com/office/drawing/2014/main" id="{07439E9F-8A18-4686-8B95-22D735B53B89}"/>
                </a:ext>
              </a:extLst>
            </p:cNvPr>
            <p:cNvSpPr/>
            <p:nvPr/>
          </p:nvSpPr>
          <p:spPr>
            <a:xfrm rot="8094016">
              <a:off x="6549556" y="256578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="" xmlns:a16="http://schemas.microsoft.com/office/drawing/2014/main" id="{5E6705EA-0F39-4BDA-9CBD-3EAB9DDE001D}"/>
                </a:ext>
              </a:extLst>
            </p:cNvPr>
            <p:cNvSpPr/>
            <p:nvPr/>
          </p:nvSpPr>
          <p:spPr>
            <a:xfrm rot="8094016">
              <a:off x="6484832" y="262965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="" xmlns:a16="http://schemas.microsoft.com/office/drawing/2014/main" id="{A1E629A6-0CF4-4471-913D-FBC945549636}"/>
                </a:ext>
              </a:extLst>
            </p:cNvPr>
            <p:cNvSpPr/>
            <p:nvPr/>
          </p:nvSpPr>
          <p:spPr>
            <a:xfrm rot="8094016">
              <a:off x="6418210" y="269828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="" xmlns:a16="http://schemas.microsoft.com/office/drawing/2014/main" id="{01E64E2E-0769-49A2-907B-B637BA303BEB}"/>
                </a:ext>
              </a:extLst>
            </p:cNvPr>
            <p:cNvSpPr/>
            <p:nvPr/>
          </p:nvSpPr>
          <p:spPr>
            <a:xfrm rot="8094016">
              <a:off x="6355769" y="276392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="" xmlns:a16="http://schemas.microsoft.com/office/drawing/2014/main" id="{1399E9FE-C6BC-46B7-8B76-F32D639891E6}"/>
                </a:ext>
              </a:extLst>
            </p:cNvPr>
            <p:cNvSpPr/>
            <p:nvPr/>
          </p:nvSpPr>
          <p:spPr>
            <a:xfrm rot="8094016">
              <a:off x="6291566" y="282536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="" xmlns:a16="http://schemas.microsoft.com/office/drawing/2014/main" id="{E94B4D8D-93FD-41D1-85AB-C526D3F06185}"/>
                </a:ext>
              </a:extLst>
            </p:cNvPr>
            <p:cNvSpPr/>
            <p:nvPr/>
          </p:nvSpPr>
          <p:spPr>
            <a:xfrm rot="8094016">
              <a:off x="6226218" y="289144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="" xmlns:a16="http://schemas.microsoft.com/office/drawing/2014/main" id="{B6AB8352-FDB1-4896-B805-7E53E8502858}"/>
                </a:ext>
              </a:extLst>
            </p:cNvPr>
            <p:cNvSpPr/>
            <p:nvPr/>
          </p:nvSpPr>
          <p:spPr>
            <a:xfrm rot="8094016">
              <a:off x="6160750" y="295635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="" xmlns:a16="http://schemas.microsoft.com/office/drawing/2014/main" id="{0D6FF79A-5A72-4117-A80D-C75C06370DE4}"/>
                </a:ext>
              </a:extLst>
            </p:cNvPr>
            <p:cNvSpPr/>
            <p:nvPr/>
          </p:nvSpPr>
          <p:spPr>
            <a:xfrm rot="8094016">
              <a:off x="6615000" y="249903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="" xmlns:a16="http://schemas.microsoft.com/office/drawing/2014/main" id="{E870171C-4F2F-4EFF-86FF-8982485488EE}"/>
                </a:ext>
              </a:extLst>
            </p:cNvPr>
            <p:cNvSpPr/>
            <p:nvPr/>
          </p:nvSpPr>
          <p:spPr>
            <a:xfrm rot="16200000">
              <a:off x="8395287" y="3738715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="" xmlns:a16="http://schemas.microsoft.com/office/drawing/2014/main" id="{F0A4AF81-EEBE-44F6-B1B5-1AD9E1724679}"/>
                </a:ext>
              </a:extLst>
            </p:cNvPr>
            <p:cNvSpPr/>
            <p:nvPr/>
          </p:nvSpPr>
          <p:spPr>
            <a:xfrm rot="16200000">
              <a:off x="8396054" y="3648333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="" xmlns:a16="http://schemas.microsoft.com/office/drawing/2014/main" id="{5B8B6C04-6630-4661-9A03-47D4912C0B67}"/>
                </a:ext>
              </a:extLst>
            </p:cNvPr>
            <p:cNvSpPr/>
            <p:nvPr/>
          </p:nvSpPr>
          <p:spPr>
            <a:xfrm rot="16200000">
              <a:off x="8394801" y="355215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="" xmlns:a16="http://schemas.microsoft.com/office/drawing/2014/main" id="{0F950383-57D1-4931-B18A-0AE5CD529781}"/>
                </a:ext>
              </a:extLst>
            </p:cNvPr>
            <p:cNvSpPr/>
            <p:nvPr/>
          </p:nvSpPr>
          <p:spPr>
            <a:xfrm rot="16200000">
              <a:off x="8392692" y="3462000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="" xmlns:a16="http://schemas.microsoft.com/office/drawing/2014/main" id="{C759EB84-BFD4-4F79-927B-A71602227A9B}"/>
                </a:ext>
              </a:extLst>
            </p:cNvPr>
            <p:cNvSpPr/>
            <p:nvPr/>
          </p:nvSpPr>
          <p:spPr>
            <a:xfrm rot="16200000">
              <a:off x="8390926" y="336886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="" xmlns:a16="http://schemas.microsoft.com/office/drawing/2014/main" id="{8F0CCF34-8200-4DF6-A7F3-89C8EA3E2287}"/>
                </a:ext>
              </a:extLst>
            </p:cNvPr>
            <p:cNvSpPr/>
            <p:nvPr/>
          </p:nvSpPr>
          <p:spPr>
            <a:xfrm rot="16200000">
              <a:off x="8391714" y="327706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="" xmlns:a16="http://schemas.microsoft.com/office/drawing/2014/main" id="{40B93442-FF41-4DD2-8A75-7EFBBBD02DAD}"/>
                </a:ext>
              </a:extLst>
            </p:cNvPr>
            <p:cNvSpPr/>
            <p:nvPr/>
          </p:nvSpPr>
          <p:spPr>
            <a:xfrm rot="16200000">
              <a:off x="8391007" y="318361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="" xmlns:a16="http://schemas.microsoft.com/office/drawing/2014/main" id="{060CF1AA-EE1E-4C60-B061-319464FBC9E1}"/>
                </a:ext>
              </a:extLst>
            </p:cNvPr>
            <p:cNvSpPr/>
            <p:nvPr/>
          </p:nvSpPr>
          <p:spPr>
            <a:xfrm rot="16200000">
              <a:off x="8396054" y="383661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7" name="Group 526">
              <a:extLst>
                <a:ext uri="{FF2B5EF4-FFF2-40B4-BE49-F238E27FC236}">
                  <a16:creationId xmlns="" xmlns:a16="http://schemas.microsoft.com/office/drawing/2014/main" id="{4ED477F2-1B2D-496E-8797-FE1A2C2BE3A9}"/>
                </a:ext>
              </a:extLst>
            </p:cNvPr>
            <p:cNvGrpSpPr/>
            <p:nvPr/>
          </p:nvGrpSpPr>
          <p:grpSpPr>
            <a:xfrm>
              <a:off x="6912613" y="2437909"/>
              <a:ext cx="710824" cy="357015"/>
              <a:chOff x="5857984" y="4995175"/>
              <a:chExt cx="710824" cy="357015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="" xmlns:a16="http://schemas.microsoft.com/office/drawing/2014/main" id="{496BC7F4-2885-4DCD-B347-B5C015CA5952}"/>
                  </a:ext>
                </a:extLst>
              </p:cNvPr>
              <p:cNvSpPr/>
              <p:nvPr/>
            </p:nvSpPr>
            <p:spPr>
              <a:xfrm>
                <a:off x="5951466" y="4998748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="" xmlns:a16="http://schemas.microsoft.com/office/drawing/2014/main" id="{13B4B515-8BA2-4EB9-9248-8AF249FEC2EC}"/>
                  </a:ext>
                </a:extLst>
              </p:cNvPr>
              <p:cNvSpPr/>
              <p:nvPr/>
            </p:nvSpPr>
            <p:spPr>
              <a:xfrm>
                <a:off x="6042390" y="499951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="" xmlns:a16="http://schemas.microsoft.com/office/drawing/2014/main" id="{3C7BE14B-49B6-4CCB-8D2A-A79ACC03C072}"/>
                  </a:ext>
                </a:extLst>
              </p:cNvPr>
              <p:cNvSpPr/>
              <p:nvPr/>
            </p:nvSpPr>
            <p:spPr>
              <a:xfrm>
                <a:off x="6138029" y="4998262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="" xmlns:a16="http://schemas.microsoft.com/office/drawing/2014/main" id="{AA50CF3B-63C3-42AF-B70D-E34AD024CF16}"/>
                  </a:ext>
                </a:extLst>
              </p:cNvPr>
              <p:cNvSpPr/>
              <p:nvPr/>
            </p:nvSpPr>
            <p:spPr>
              <a:xfrm>
                <a:off x="6228605" y="4996153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="" xmlns:a16="http://schemas.microsoft.com/office/drawing/2014/main" id="{E0BCF33F-1863-4228-AC6E-C37B86255698}"/>
                  </a:ext>
                </a:extLst>
              </p:cNvPr>
              <p:cNvSpPr/>
              <p:nvPr/>
            </p:nvSpPr>
            <p:spPr>
              <a:xfrm>
                <a:off x="6317444" y="4998262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="" xmlns:a16="http://schemas.microsoft.com/office/drawing/2014/main" id="{F698526C-0AE3-42D1-970F-91FC6FB7B0FD}"/>
                  </a:ext>
                </a:extLst>
              </p:cNvPr>
              <p:cNvSpPr/>
              <p:nvPr/>
            </p:nvSpPr>
            <p:spPr>
              <a:xfrm>
                <a:off x="6413119" y="499517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="" xmlns:a16="http://schemas.microsoft.com/office/drawing/2014/main" id="{906A6672-4FA8-4DD0-9D3D-38D03250B392}"/>
                  </a:ext>
                </a:extLst>
              </p:cNvPr>
              <p:cNvSpPr/>
              <p:nvPr/>
            </p:nvSpPr>
            <p:spPr>
              <a:xfrm>
                <a:off x="6502569" y="4998461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="" xmlns:a16="http://schemas.microsoft.com/office/drawing/2014/main" id="{1DCCCCD0-20DB-43D1-8B7C-469093978F87}"/>
                  </a:ext>
                </a:extLst>
              </p:cNvPr>
              <p:cNvSpPr/>
              <p:nvPr/>
            </p:nvSpPr>
            <p:spPr>
              <a:xfrm>
                <a:off x="5857984" y="499951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7" name="Rectangle 536">
              <a:extLst>
                <a:ext uri="{FF2B5EF4-FFF2-40B4-BE49-F238E27FC236}">
                  <a16:creationId xmlns="" xmlns:a16="http://schemas.microsoft.com/office/drawing/2014/main" id="{80D9F6F2-FF7D-4E5A-B16C-B097E6B72AD2}"/>
                </a:ext>
              </a:extLst>
            </p:cNvPr>
            <p:cNvSpPr/>
            <p:nvPr/>
          </p:nvSpPr>
          <p:spPr>
            <a:xfrm>
              <a:off x="6995887" y="458979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="" xmlns:a16="http://schemas.microsoft.com/office/drawing/2014/main" id="{42AD22AF-AA86-4307-81E7-04C578794E7B}"/>
                </a:ext>
              </a:extLst>
            </p:cNvPr>
            <p:cNvSpPr/>
            <p:nvPr/>
          </p:nvSpPr>
          <p:spPr>
            <a:xfrm>
              <a:off x="7086811" y="45905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="" xmlns:a16="http://schemas.microsoft.com/office/drawing/2014/main" id="{AA186EEE-4448-4475-91D7-D6D0A6A5D27D}"/>
                </a:ext>
              </a:extLst>
            </p:cNvPr>
            <p:cNvSpPr/>
            <p:nvPr/>
          </p:nvSpPr>
          <p:spPr>
            <a:xfrm>
              <a:off x="7178575" y="458930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="" xmlns:a16="http://schemas.microsoft.com/office/drawing/2014/main" id="{EFBEAF23-7313-4F27-9BA4-2A929A1CC493}"/>
                </a:ext>
              </a:extLst>
            </p:cNvPr>
            <p:cNvSpPr/>
            <p:nvPr/>
          </p:nvSpPr>
          <p:spPr>
            <a:xfrm>
              <a:off x="7269151" y="458719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="" xmlns:a16="http://schemas.microsoft.com/office/drawing/2014/main" id="{1DD9E169-2FE9-454E-B64B-10523D8FC754}"/>
                </a:ext>
              </a:extLst>
            </p:cNvPr>
            <p:cNvSpPr/>
            <p:nvPr/>
          </p:nvSpPr>
          <p:spPr>
            <a:xfrm>
              <a:off x="7357990" y="458930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="" xmlns:a16="http://schemas.microsoft.com/office/drawing/2014/main" id="{7D715735-BCDC-438A-962C-1C4D15B6839E}"/>
                </a:ext>
              </a:extLst>
            </p:cNvPr>
            <p:cNvSpPr/>
            <p:nvPr/>
          </p:nvSpPr>
          <p:spPr>
            <a:xfrm>
              <a:off x="7453665" y="458622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="" xmlns:a16="http://schemas.microsoft.com/office/drawing/2014/main" id="{8B44F210-8FDA-456D-A82C-179B84902A94}"/>
                </a:ext>
              </a:extLst>
            </p:cNvPr>
            <p:cNvSpPr/>
            <p:nvPr/>
          </p:nvSpPr>
          <p:spPr>
            <a:xfrm>
              <a:off x="7543115" y="458950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="" xmlns:a16="http://schemas.microsoft.com/office/drawing/2014/main" id="{9F62F860-974C-4B17-A931-C273B55715F3}"/>
                </a:ext>
              </a:extLst>
            </p:cNvPr>
            <p:cNvSpPr/>
            <p:nvPr/>
          </p:nvSpPr>
          <p:spPr>
            <a:xfrm>
              <a:off x="6898530" y="45905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="" xmlns:a16="http://schemas.microsoft.com/office/drawing/2014/main" id="{A48B2953-AB9F-411B-82C2-9D8115C61338}"/>
                </a:ext>
              </a:extLst>
            </p:cNvPr>
            <p:cNvSpPr/>
            <p:nvPr/>
          </p:nvSpPr>
          <p:spPr>
            <a:xfrm>
              <a:off x="5724454" y="4089395"/>
              <a:ext cx="66717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Buffers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46" name="Rectangle 545">
            <a:extLst>
              <a:ext uri="{FF2B5EF4-FFF2-40B4-BE49-F238E27FC236}">
                <a16:creationId xmlns="" xmlns:a16="http://schemas.microsoft.com/office/drawing/2014/main" id="{E9398421-D886-4F5F-A134-A940B4C41F38}"/>
              </a:ext>
            </a:extLst>
          </p:cNvPr>
          <p:cNvSpPr/>
          <p:nvPr/>
        </p:nvSpPr>
        <p:spPr>
          <a:xfrm>
            <a:off x="299570" y="1241482"/>
            <a:ext cx="35317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Virtual Channels</a:t>
            </a:r>
          </a:p>
        </p:txBody>
      </p:sp>
      <p:sp>
        <p:nvSpPr>
          <p:cNvPr id="547" name="Rectangle 546">
            <a:extLst>
              <a:ext uri="{FF2B5EF4-FFF2-40B4-BE49-F238E27FC236}">
                <a16:creationId xmlns="" xmlns:a16="http://schemas.microsoft.com/office/drawing/2014/main" id="{D469F099-4C4A-4F4E-AD62-0D380A93D3A4}"/>
              </a:ext>
            </a:extLst>
          </p:cNvPr>
          <p:cNvSpPr/>
          <p:nvPr/>
        </p:nvSpPr>
        <p:spPr>
          <a:xfrm>
            <a:off x="5113390" y="1264874"/>
            <a:ext cx="3823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Shallow Virtual Channels</a:t>
            </a:r>
          </a:p>
        </p:txBody>
      </p:sp>
      <p:sp>
        <p:nvSpPr>
          <p:cNvPr id="550" name="Oval 549">
            <a:extLst>
              <a:ext uri="{FF2B5EF4-FFF2-40B4-BE49-F238E27FC236}">
                <a16:creationId xmlns="" xmlns:a16="http://schemas.microsoft.com/office/drawing/2014/main" id="{ACCA4B99-2DE1-4A90-A609-A3099F5BFE52}"/>
              </a:ext>
            </a:extLst>
          </p:cNvPr>
          <p:cNvSpPr/>
          <p:nvPr/>
        </p:nvSpPr>
        <p:spPr>
          <a:xfrm>
            <a:off x="3130650" y="2852705"/>
            <a:ext cx="502225" cy="73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>
            <a:extLst>
              <a:ext uri="{FF2B5EF4-FFF2-40B4-BE49-F238E27FC236}">
                <a16:creationId xmlns="" xmlns:a16="http://schemas.microsoft.com/office/drawing/2014/main" id="{9F6DD2E3-F8ED-4996-B5FA-6EE29134E06F}"/>
              </a:ext>
            </a:extLst>
          </p:cNvPr>
          <p:cNvSpPr/>
          <p:nvPr/>
        </p:nvSpPr>
        <p:spPr>
          <a:xfrm>
            <a:off x="5816088" y="2802768"/>
            <a:ext cx="432499" cy="88406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Callout: Line 551">
            <a:extLst>
              <a:ext uri="{FF2B5EF4-FFF2-40B4-BE49-F238E27FC236}">
                <a16:creationId xmlns="" xmlns:a16="http://schemas.microsoft.com/office/drawing/2014/main" id="{282389A0-B86D-4D42-8F67-989A17374C8F}"/>
              </a:ext>
            </a:extLst>
          </p:cNvPr>
          <p:cNvSpPr/>
          <p:nvPr/>
        </p:nvSpPr>
        <p:spPr>
          <a:xfrm>
            <a:off x="4294825" y="2134655"/>
            <a:ext cx="715464" cy="671721"/>
          </a:xfrm>
          <a:prstGeom prst="borderCallout1">
            <a:avLst>
              <a:gd name="adj1" fmla="val 18750"/>
              <a:gd name="adj2" fmla="val -8333"/>
              <a:gd name="adj3" fmla="val 119857"/>
              <a:gd name="adj4" fmla="val -992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Equal buffers</a:t>
            </a:r>
          </a:p>
        </p:txBody>
      </p:sp>
      <p:cxnSp>
        <p:nvCxnSpPr>
          <p:cNvPr id="555" name="Straight Connector 554">
            <a:extLst>
              <a:ext uri="{FF2B5EF4-FFF2-40B4-BE49-F238E27FC236}">
                <a16:creationId xmlns="" xmlns:a16="http://schemas.microsoft.com/office/drawing/2014/main" id="{3395A8B3-9AC9-4009-A7F6-B9B2E3DBC6A8}"/>
              </a:ext>
            </a:extLst>
          </p:cNvPr>
          <p:cNvCxnSpPr>
            <a:cxnSpLocks/>
          </p:cNvCxnSpPr>
          <p:nvPr/>
        </p:nvCxnSpPr>
        <p:spPr>
          <a:xfrm>
            <a:off x="5066181" y="2277355"/>
            <a:ext cx="749907" cy="616434"/>
          </a:xfrm>
          <a:prstGeom prst="line">
            <a:avLst/>
          </a:prstGeom>
          <a:ln w="1524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1" name="Arrow: Quad 560">
            <a:extLst>
              <a:ext uri="{FF2B5EF4-FFF2-40B4-BE49-F238E27FC236}">
                <a16:creationId xmlns="" xmlns:a16="http://schemas.microsoft.com/office/drawing/2014/main" id="{03D13EEC-DC11-41F8-BAB0-1EA729B0FC58}"/>
              </a:ext>
            </a:extLst>
          </p:cNvPr>
          <p:cNvSpPr/>
          <p:nvPr/>
        </p:nvSpPr>
        <p:spPr>
          <a:xfrm>
            <a:off x="7855309" y="5047743"/>
            <a:ext cx="996847" cy="886065"/>
          </a:xfrm>
          <a:prstGeom prst="quadArrow">
            <a:avLst>
              <a:gd name="adj1" fmla="val 9167"/>
              <a:gd name="adj2" fmla="val 18056"/>
              <a:gd name="adj3" fmla="val 143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="" xmlns:a16="http://schemas.microsoft.com/office/drawing/2014/main" id="{C5DBF0E8-C049-4791-A991-5C8FC917957B}"/>
              </a:ext>
            </a:extLst>
          </p:cNvPr>
          <p:cNvSpPr/>
          <p:nvPr/>
        </p:nvSpPr>
        <p:spPr>
          <a:xfrm>
            <a:off x="8178414" y="5891387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563" name="Rectangle 562">
            <a:extLst>
              <a:ext uri="{FF2B5EF4-FFF2-40B4-BE49-F238E27FC236}">
                <a16:creationId xmlns="" xmlns:a16="http://schemas.microsoft.com/office/drawing/2014/main" id="{3636334A-B9C1-4A0B-AA39-E8D81DB14B19}"/>
              </a:ext>
            </a:extLst>
          </p:cNvPr>
          <p:cNvSpPr/>
          <p:nvPr/>
        </p:nvSpPr>
        <p:spPr>
          <a:xfrm>
            <a:off x="7503084" y="5236638"/>
            <a:ext cx="3497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="" xmlns:a16="http://schemas.microsoft.com/office/drawing/2014/main" id="{BCF3B1C1-7B7B-4138-ABCD-9897963DCD56}"/>
              </a:ext>
            </a:extLst>
          </p:cNvPr>
          <p:cNvSpPr/>
          <p:nvPr/>
        </p:nvSpPr>
        <p:spPr>
          <a:xfrm>
            <a:off x="8736606" y="5236638"/>
            <a:ext cx="4796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</p:txBody>
      </p:sp>
      <p:sp>
        <p:nvSpPr>
          <p:cNvPr id="565" name="Rectangle 564">
            <a:extLst>
              <a:ext uri="{FF2B5EF4-FFF2-40B4-BE49-F238E27FC236}">
                <a16:creationId xmlns="" xmlns:a16="http://schemas.microsoft.com/office/drawing/2014/main" id="{65CFFCDB-A392-4599-A09D-BA808018450A}"/>
              </a:ext>
            </a:extLst>
          </p:cNvPr>
          <p:cNvSpPr/>
          <p:nvPr/>
        </p:nvSpPr>
        <p:spPr>
          <a:xfrm>
            <a:off x="8130535" y="4587526"/>
            <a:ext cx="4122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566" name="Rectangle 565">
            <a:extLst>
              <a:ext uri="{FF2B5EF4-FFF2-40B4-BE49-F238E27FC236}">
                <a16:creationId xmlns="" xmlns:a16="http://schemas.microsoft.com/office/drawing/2014/main" id="{82EC3354-3166-462A-936B-D46A0D59B6D0}"/>
              </a:ext>
            </a:extLst>
          </p:cNvPr>
          <p:cNvSpPr/>
          <p:nvPr/>
        </p:nvSpPr>
        <p:spPr>
          <a:xfrm>
            <a:off x="1377931" y="4960046"/>
            <a:ext cx="4773334" cy="9510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Are Virtual Channels always better?</a:t>
            </a:r>
          </a:p>
        </p:txBody>
      </p:sp>
    </p:spTree>
    <p:extLst>
      <p:ext uri="{BB962C8B-B14F-4D97-AF65-F5344CB8AC3E}">
        <p14:creationId xmlns:p14="http://schemas.microsoft.com/office/powerpoint/2010/main" val="27841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1" grpId="0" animBg="1"/>
      <p:bldP spid="552" grpId="0" animBg="1"/>
      <p:bldP spid="5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Pros and Cons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87" y="3550281"/>
            <a:ext cx="8893627" cy="2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" y="1228825"/>
            <a:ext cx="4751143" cy="2062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93" y="1221142"/>
            <a:ext cx="4237329" cy="20706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19992" y="2168268"/>
            <a:ext cx="131999" cy="36435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25388" y="1464538"/>
            <a:ext cx="215153" cy="82065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776234" y="1650798"/>
            <a:ext cx="215153" cy="67819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35228" y="1990894"/>
            <a:ext cx="215153" cy="5084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85786" y="2143294"/>
            <a:ext cx="167768" cy="4072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02432" y="1295490"/>
            <a:ext cx="215153" cy="9188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436193" y="2033156"/>
            <a:ext cx="135677" cy="4423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15016" y="1802634"/>
            <a:ext cx="198216" cy="6168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96344" y="1841054"/>
            <a:ext cx="215153" cy="5686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5823" y="1649614"/>
            <a:ext cx="208608" cy="71779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38765" y="1526010"/>
            <a:ext cx="210117" cy="7666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56225" y="1347678"/>
            <a:ext cx="215153" cy="86669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="" xmlns:a16="http://schemas.microsoft.com/office/drawing/2014/main" id="{0914E1FF-3088-4977-9CEC-B415F396D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995379"/>
              </p:ext>
            </p:extLst>
          </p:nvPr>
        </p:nvGraphicFramePr>
        <p:xfrm>
          <a:off x="997527" y="2568171"/>
          <a:ext cx="7471066" cy="321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355">
                  <a:extLst>
                    <a:ext uri="{9D8B030D-6E8A-4147-A177-3AD203B41FA5}">
                      <a16:colId xmlns="" xmlns:a16="http://schemas.microsoft.com/office/drawing/2014/main" val="1371828893"/>
                    </a:ext>
                  </a:extLst>
                </a:gridCol>
                <a:gridCol w="1475509">
                  <a:extLst>
                    <a:ext uri="{9D8B030D-6E8A-4147-A177-3AD203B41FA5}">
                      <a16:colId xmlns="" xmlns:a16="http://schemas.microsoft.com/office/drawing/2014/main" val="3406486608"/>
                    </a:ext>
                  </a:extLst>
                </a:gridCol>
                <a:gridCol w="1346861">
                  <a:extLst>
                    <a:ext uri="{9D8B030D-6E8A-4147-A177-3AD203B41FA5}">
                      <a16:colId xmlns="" xmlns:a16="http://schemas.microsoft.com/office/drawing/2014/main" val="1107064944"/>
                    </a:ext>
                  </a:extLst>
                </a:gridCol>
                <a:gridCol w="1072410">
                  <a:extLst>
                    <a:ext uri="{9D8B030D-6E8A-4147-A177-3AD203B41FA5}">
                      <a16:colId xmlns="" xmlns:a16="http://schemas.microsoft.com/office/drawing/2014/main" val="462697085"/>
                    </a:ext>
                  </a:extLst>
                </a:gridCol>
                <a:gridCol w="1747880">
                  <a:extLst>
                    <a:ext uri="{9D8B030D-6E8A-4147-A177-3AD203B41FA5}">
                      <a16:colId xmlns="" xmlns:a16="http://schemas.microsoft.com/office/drawing/2014/main" val="852209784"/>
                    </a:ext>
                  </a:extLst>
                </a:gridCol>
                <a:gridCol w="862051">
                  <a:extLst>
                    <a:ext uri="{9D8B030D-6E8A-4147-A177-3AD203B41FA5}">
                      <a16:colId xmlns="" xmlns:a16="http://schemas.microsoft.com/office/drawing/2014/main" val="940280158"/>
                    </a:ext>
                  </a:extLst>
                </a:gridCol>
              </a:tblGrid>
              <a:tr h="642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51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7036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0344528"/>
                  </a:ext>
                </a:extLst>
              </a:tr>
              <a:tr h="350578">
                <a:tc rowSpan="2">
                  <a:txBody>
                    <a:bodyPr/>
                    <a:lstStyle/>
                    <a:p>
                      <a:r>
                        <a:rPr lang="en-US" dirty="0"/>
                        <a:t>Single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63942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53951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Multi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87578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6840800"/>
                  </a:ext>
                </a:extLst>
              </a:tr>
            </a:tbl>
          </a:graphicData>
        </a:graphic>
      </p:graphicFrame>
      <p:sp>
        <p:nvSpPr>
          <p:cNvPr id="22" name="Rectangle 9">
            <a:extLst>
              <a:ext uri="{FF2B5EF4-FFF2-40B4-BE49-F238E27FC236}">
                <a16:creationId xmlns="" xmlns:a16="http://schemas.microsoft.com/office/drawing/2014/main" id="{ABD04D8E-62CF-45D6-A3C5-69D720187692}"/>
              </a:ext>
            </a:extLst>
          </p:cNvPr>
          <p:cNvSpPr/>
          <p:nvPr/>
        </p:nvSpPr>
        <p:spPr>
          <a:xfrm>
            <a:off x="3449781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="" xmlns:a16="http://schemas.microsoft.com/office/drawing/2014/main" id="{D9A9A741-149A-4E28-8109-169053B61182}"/>
              </a:ext>
            </a:extLst>
          </p:cNvPr>
          <p:cNvSpPr/>
          <p:nvPr/>
        </p:nvSpPr>
        <p:spPr>
          <a:xfrm>
            <a:off x="3638430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="" xmlns:a16="http://schemas.microsoft.com/office/drawing/2014/main" id="{4BAA8D6E-6B41-4B8D-9FF9-FBF368D0251C}"/>
              </a:ext>
            </a:extLst>
          </p:cNvPr>
          <p:cNvSpPr/>
          <p:nvPr/>
        </p:nvSpPr>
        <p:spPr>
          <a:xfrm>
            <a:off x="3819396" y="2222443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="" xmlns:a16="http://schemas.microsoft.com/office/drawing/2014/main" id="{592B443D-38C3-4966-BDDF-ACA2BB4B7ED4}"/>
              </a:ext>
            </a:extLst>
          </p:cNvPr>
          <p:cNvSpPr/>
          <p:nvPr/>
        </p:nvSpPr>
        <p:spPr>
          <a:xfrm>
            <a:off x="4005310" y="2225958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="" xmlns:a16="http://schemas.microsoft.com/office/drawing/2014/main" id="{B9AC3103-2BEB-40EF-8E40-5E29D349CB68}"/>
              </a:ext>
            </a:extLst>
          </p:cNvPr>
          <p:cNvSpPr/>
          <p:nvPr/>
        </p:nvSpPr>
        <p:spPr>
          <a:xfrm>
            <a:off x="4188729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="" xmlns:a16="http://schemas.microsoft.com/office/drawing/2014/main" id="{26F007FE-2435-4E60-8A72-7B2E5BBE0835}"/>
              </a:ext>
            </a:extLst>
          </p:cNvPr>
          <p:cNvSpPr/>
          <p:nvPr/>
        </p:nvSpPr>
        <p:spPr>
          <a:xfrm>
            <a:off x="4368737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2297294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831603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=""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8017517" y="222494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7655868" y="222595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30293" y="2108177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907903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70762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509902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5">
            <a:extLst>
              <a:ext uri="{FF2B5EF4-FFF2-40B4-BE49-F238E27FC236}">
                <a16:creationId xmlns=""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31263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831603" y="1899794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=""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8017517" y="1901079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7655868" y="1902096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100170" y="222782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24435" y="223012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091206" y="1581089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15471" y="15833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6">
            <a:extLst>
              <a:ext uri="{FF2B5EF4-FFF2-40B4-BE49-F238E27FC236}">
                <a16:creationId xmlns=""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097610" y="191790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8">
            <a:extLst>
              <a:ext uri="{FF2B5EF4-FFF2-40B4-BE49-F238E27FC236}">
                <a16:creationId xmlns=""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21875" y="1912523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D08D3D-21DD-4AC3-B284-8B805475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14" y="3242224"/>
            <a:ext cx="336757" cy="3262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4A1C0D-872C-4CA0-96C3-13E76DA1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02" y="3241379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7DD821DA-CACC-433D-9D3C-2B597713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14" y="3626963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366EA2A8-281A-4692-BDEA-DC43F9E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10" y="3249412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1C652028-9495-4F5B-9843-4AC368CA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10" y="3626962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71E9AE30-25E2-4EAA-A619-B3F24361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02" y="3245395"/>
            <a:ext cx="349169" cy="33426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A8B2FF41-9F18-44E1-B5A4-0123A8C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5" y="4412770"/>
            <a:ext cx="349169" cy="334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ED2AC11D-6035-43DC-825C-4964EA2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6" y="3974760"/>
            <a:ext cx="349169" cy="33426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191451EF-7466-49C6-9AE9-28306831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02" y="3613083"/>
            <a:ext cx="349169" cy="3342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A0860B03-E49F-4AB4-89E9-50DD221A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98" y="3613083"/>
            <a:ext cx="349169" cy="3342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="" xmlns:a16="http://schemas.microsoft.com/office/drawing/2014/main" id="{E08157B6-516D-40A3-9144-AD52EF37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018" y="3234191"/>
            <a:ext cx="349169" cy="33426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F2B168BC-68CB-4622-80A1-D817A783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13" y="3626657"/>
            <a:ext cx="349169" cy="3342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5A899339-11CC-480E-9776-65D84B5D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4" y="3970155"/>
            <a:ext cx="336757" cy="326233"/>
          </a:xfrm>
          <a:prstGeom prst="rect">
            <a:avLst/>
          </a:prstGeom>
          <a:noFill/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18586077-53F7-4B7F-A94F-76A542C6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22" y="3978546"/>
            <a:ext cx="336757" cy="326233"/>
          </a:xfrm>
          <a:prstGeom prst="rect">
            <a:avLst/>
          </a:prstGeom>
          <a:noFill/>
        </p:spPr>
      </p:pic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EF4E6F6C-38B3-40BC-9071-833463D0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4" y="4430413"/>
            <a:ext cx="336757" cy="326233"/>
          </a:xfrm>
          <a:prstGeom prst="rect">
            <a:avLst/>
          </a:prstGeom>
          <a:noFill/>
        </p:spPr>
      </p:pic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7A558D3D-BF20-45EF-93A2-3BC5E855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84" y="4436495"/>
            <a:ext cx="336757" cy="326233"/>
          </a:xfrm>
          <a:prstGeom prst="rect">
            <a:avLst/>
          </a:prstGeom>
          <a:noFill/>
        </p:spPr>
      </p:pic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0C9EC407-C0BD-4759-B4B1-DE6023748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24" y="4890428"/>
            <a:ext cx="349169" cy="3342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C4E5EA51-C9DC-4CA5-965B-36777D8B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92" y="4890428"/>
            <a:ext cx="349169" cy="33426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EF21954D-EE93-4BAF-9BEF-75A175B1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77" y="5325897"/>
            <a:ext cx="349169" cy="3342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B614AEC1-3750-48D7-89C2-5976D4C3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95" y="5324747"/>
            <a:ext cx="349169" cy="3342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2D6545B0-CAFB-4979-A7D6-56969021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868" y="4881511"/>
            <a:ext cx="349169" cy="33426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="" xmlns:a16="http://schemas.microsoft.com/office/drawing/2014/main" id="{061C2F57-99A8-4663-A1F1-DF43ECD1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1" y="3246335"/>
            <a:ext cx="349169" cy="33426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4F7DBD16-9F69-4D7A-B02C-921054E3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71" y="3250351"/>
            <a:ext cx="349169" cy="33426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B694B6D4-1C34-469B-8B52-3D846E54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1" y="3606007"/>
            <a:ext cx="349169" cy="3342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="" xmlns:a16="http://schemas.microsoft.com/office/drawing/2014/main" id="{D7C09664-865B-4695-A9A6-A0212BBD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71" y="3610023"/>
            <a:ext cx="349169" cy="3342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="" xmlns:a16="http://schemas.microsoft.com/office/drawing/2014/main" id="{4B83E810-9375-4125-A552-5AEE7D3C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01" y="4886412"/>
            <a:ext cx="349169" cy="33426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="" xmlns:a16="http://schemas.microsoft.com/office/drawing/2014/main" id="{1BE7EA39-32BE-4B68-8A0B-8B329B2F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70" y="5316405"/>
            <a:ext cx="349169" cy="33426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="" xmlns:a16="http://schemas.microsoft.com/office/drawing/2014/main" id="{42911B69-3459-41E3-B293-899D2795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0" y="3988885"/>
            <a:ext cx="336757" cy="326233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="" xmlns:a16="http://schemas.microsoft.com/office/drawing/2014/main" id="{4660C263-D0CD-4DA3-8534-AF18E016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0" y="4449143"/>
            <a:ext cx="336757" cy="326233"/>
          </a:xfrm>
          <a:prstGeom prst="rect">
            <a:avLst/>
          </a:prstGeom>
          <a:noFill/>
        </p:spPr>
      </p:pic>
      <p:pic>
        <p:nvPicPr>
          <p:cNvPr id="87" name="Picture 86">
            <a:extLst>
              <a:ext uri="{FF2B5EF4-FFF2-40B4-BE49-F238E27FC236}">
                <a16:creationId xmlns="" xmlns:a16="http://schemas.microsoft.com/office/drawing/2014/main" id="{B1367A0E-40A0-463F-B1D3-74B56056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64" y="4008587"/>
            <a:ext cx="336757" cy="326233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="" xmlns:a16="http://schemas.microsoft.com/office/drawing/2014/main" id="{363F8C58-0581-4945-93C9-356C2B11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64" y="4468845"/>
            <a:ext cx="336757" cy="326233"/>
          </a:xfrm>
          <a:prstGeom prst="rect">
            <a:avLst/>
          </a:prstGeom>
          <a:noFill/>
        </p:spPr>
      </p:pic>
      <p:pic>
        <p:nvPicPr>
          <p:cNvPr id="66" name="Picture 65">
            <a:extLst>
              <a:ext uri="{FF2B5EF4-FFF2-40B4-BE49-F238E27FC236}">
                <a16:creationId xmlns="" xmlns:a16="http://schemas.microsoft.com/office/drawing/2014/main" id="{28D18296-F3F7-42E6-B498-B6466177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30" y="4887229"/>
            <a:ext cx="336757" cy="326233"/>
          </a:xfrm>
          <a:prstGeom prst="rect">
            <a:avLst/>
          </a:prstGeom>
          <a:noFill/>
        </p:spPr>
      </p:pic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E8081D5F-0C18-4046-80B0-FFAD48B0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25" y="5316405"/>
            <a:ext cx="336757" cy="326233"/>
          </a:xfrm>
          <a:prstGeom prst="rect">
            <a:avLst/>
          </a:prstGeom>
          <a:noFill/>
        </p:spPr>
      </p:pic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C02BFE30-3B54-4A90-85A5-06F49918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314" y="5311265"/>
            <a:ext cx="349169" cy="3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1_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57935</TotalTime>
  <Words>1510</Words>
  <Application>Microsoft Macintosh PowerPoint</Application>
  <PresentationFormat>On-screen Show (4:3)</PresentationFormat>
  <Paragraphs>511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Century Gothic</vt:lpstr>
      <vt:lpstr>Helvetica</vt:lpstr>
      <vt:lpstr>Helvetica Neue</vt:lpstr>
      <vt:lpstr>Tahoma</vt:lpstr>
      <vt:lpstr>Times New Roman</vt:lpstr>
      <vt:lpstr>Wingdings 2</vt:lpstr>
      <vt:lpstr>1_Plaza</vt:lpstr>
      <vt:lpstr>Plaza</vt:lpstr>
      <vt:lpstr>Lightweight Emulation of Virtual Channels using Swaps</vt:lpstr>
      <vt:lpstr>Motivation: Buffer Management</vt:lpstr>
      <vt:lpstr>Flow Control</vt:lpstr>
      <vt:lpstr>Wormhole Flow Control Example</vt:lpstr>
      <vt:lpstr>Wormhole Flow Control </vt:lpstr>
      <vt:lpstr>Virtual Channel Flow Control Example</vt:lpstr>
      <vt:lpstr>Deep VC - Shallow VC</vt:lpstr>
      <vt:lpstr>Motivation: Pros and Cons</vt:lpstr>
      <vt:lpstr>Pros and Cons</vt:lpstr>
      <vt:lpstr>Big Question</vt:lpstr>
      <vt:lpstr>Outline</vt:lpstr>
      <vt:lpstr>High-level Idea</vt:lpstr>
      <vt:lpstr>Swaps</vt:lpstr>
      <vt:lpstr>MicroArc</vt:lpstr>
      <vt:lpstr>Quick Recap </vt:lpstr>
      <vt:lpstr>Outline</vt:lpstr>
      <vt:lpstr>Tail_Swap</vt:lpstr>
      <vt:lpstr>Outline</vt:lpstr>
      <vt:lpstr>Credit_Swap</vt:lpstr>
      <vt:lpstr>Outline</vt:lpstr>
      <vt:lpstr>Random_Swap</vt:lpstr>
      <vt:lpstr>Outline</vt:lpstr>
      <vt:lpstr>Comparison to VCs</vt:lpstr>
      <vt:lpstr>Outline</vt:lpstr>
      <vt:lpstr>Area and Power</vt:lpstr>
      <vt:lpstr>Overhead over baseline</vt:lpstr>
      <vt:lpstr>Revisiting comparison Metric </vt:lpstr>
      <vt:lpstr>Simulation Configuration</vt:lpstr>
      <vt:lpstr>Performance with Synthetic Traffic - I</vt:lpstr>
      <vt:lpstr>Performance with Synthetic Traffic - II</vt:lpstr>
      <vt:lpstr>Full System simulation Result</vt:lpstr>
      <vt:lpstr>Outline</vt:lpstr>
      <vt:lpstr>Conclusion</vt:lpstr>
    </vt:vector>
  </TitlesOfParts>
  <Company>MIT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Krishna;mparasar3@gatech.edu</dc:creator>
  <cp:lastModifiedBy>Mayank Parasar</cp:lastModifiedBy>
  <cp:revision>3550</cp:revision>
  <cp:lastPrinted>2015-09-15T20:25:11Z</cp:lastPrinted>
  <dcterms:created xsi:type="dcterms:W3CDTF">2015-01-11T02:17:33Z</dcterms:created>
  <dcterms:modified xsi:type="dcterms:W3CDTF">2017-10-25T06:15:39Z</dcterms:modified>
</cp:coreProperties>
</file>